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318EAC7-DAD1-4847-9C65-1BF9ABCE34FB}" type="datetimeFigureOut">
              <a:rPr lang="es-ES" smtClean="0"/>
              <a:t>08/10/2009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C8DBEFD-8A0C-4B06-A916-2D20BD29BA41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Sistema_operativ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714480" y="428604"/>
            <a:ext cx="6172200" cy="1500198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 smtClean="0">
                <a:solidFill>
                  <a:srgbClr val="FF0000"/>
                </a:solidFill>
              </a:rPr>
              <a:t/>
            </a:r>
            <a:br>
              <a:rPr lang="es-ES" sz="3200" b="1" dirty="0" smtClean="0">
                <a:solidFill>
                  <a:srgbClr val="FF0000"/>
                </a:solidFill>
              </a:rPr>
            </a:br>
            <a:r>
              <a:rPr lang="es-ES" sz="3200" dirty="0" smtClean="0">
                <a:solidFill>
                  <a:srgbClr val="FF0000"/>
                </a:solidFill>
              </a:rPr>
              <a:t/>
            </a:r>
            <a:br>
              <a:rPr lang="es-ES" sz="3200" dirty="0" smtClean="0">
                <a:solidFill>
                  <a:srgbClr val="FF0000"/>
                </a:solidFill>
              </a:rPr>
            </a:br>
            <a:r>
              <a:rPr lang="es-ES" sz="3200" dirty="0" smtClean="0">
                <a:solidFill>
                  <a:srgbClr val="FF0000"/>
                </a:solidFill>
              </a:rPr>
              <a:t/>
            </a:r>
            <a:br>
              <a:rPr lang="es-ES" sz="3200" dirty="0" smtClean="0">
                <a:solidFill>
                  <a:srgbClr val="FF0000"/>
                </a:solidFill>
              </a:rPr>
            </a:br>
            <a:r>
              <a:rPr lang="es-ES" sz="3200" dirty="0" smtClean="0">
                <a:solidFill>
                  <a:srgbClr val="FF0000"/>
                </a:solidFill>
              </a:rPr>
              <a:t/>
            </a:r>
            <a:br>
              <a:rPr lang="es-ES" sz="3200" dirty="0" smtClean="0">
                <a:solidFill>
                  <a:srgbClr val="FF0000"/>
                </a:solidFill>
              </a:rPr>
            </a:br>
            <a:r>
              <a:rPr lang="es-ES" sz="3200" dirty="0" smtClean="0">
                <a:solidFill>
                  <a:srgbClr val="FF0000"/>
                </a:solidFill>
              </a:rPr>
              <a:t>        </a:t>
            </a:r>
            <a:r>
              <a:rPr lang="es-ES" sz="3200" dirty="0" smtClean="0">
                <a:solidFill>
                  <a:srgbClr val="0070C0"/>
                </a:solidFill>
              </a:rPr>
              <a:t>MONOUSUARIO</a:t>
            </a:r>
            <a:r>
              <a:rPr lang="es-ES" sz="3200" b="1" dirty="0" smtClean="0"/>
              <a:t/>
            </a:r>
            <a:br>
              <a:rPr lang="es-ES" sz="3200" b="1" dirty="0" smtClean="0"/>
            </a:br>
            <a:r>
              <a:rPr lang="es-ES" sz="3200" dirty="0" smtClean="0"/>
              <a:t/>
            </a:r>
            <a:br>
              <a:rPr lang="es-ES" sz="3200" dirty="0" smtClean="0"/>
            </a:br>
            <a:endParaRPr lang="es-ES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286000" y="1500174"/>
            <a:ext cx="6172200" cy="4874748"/>
          </a:xfrm>
        </p:spPr>
        <p:txBody>
          <a:bodyPr>
            <a:normAutofit/>
          </a:bodyPr>
          <a:lstStyle/>
          <a:p>
            <a:r>
              <a:rPr lang="es-ES" sz="3600" dirty="0" smtClean="0"/>
              <a:t>Un sistema operativo monousuario (de </a:t>
            </a:r>
            <a:r>
              <a:rPr lang="es-ES" sz="3600" i="1" dirty="0" smtClean="0"/>
              <a:t>mono</a:t>
            </a:r>
            <a:r>
              <a:rPr lang="es-ES" sz="3600" dirty="0" smtClean="0"/>
              <a:t>: 'uno'; y </a:t>
            </a:r>
            <a:r>
              <a:rPr lang="es-ES" sz="3600" i="1" dirty="0" smtClean="0"/>
              <a:t>usuario</a:t>
            </a:r>
            <a:r>
              <a:rPr lang="es-ES" sz="3600" dirty="0" smtClean="0"/>
              <a:t>) es un </a:t>
            </a:r>
            <a:r>
              <a:rPr lang="es-ES" sz="3600" dirty="0" smtClean="0">
                <a:hlinkClick r:id="rId2" tooltip="Sistema operativo"/>
              </a:rPr>
              <a:t>sistema operativo</a:t>
            </a:r>
            <a:r>
              <a:rPr lang="es-ES" sz="3600" dirty="0" smtClean="0"/>
              <a:t> que sólo puede ser ocupado por un único usuario en un determinado tiempo</a:t>
            </a:r>
            <a:r>
              <a:rPr lang="es-ES" sz="2800" dirty="0" smtClean="0"/>
              <a:t>.</a:t>
            </a:r>
            <a:endParaRPr lang="es-ES" sz="28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</TotalTime>
  <Words>31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            MONOUSUARIO  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MONOUSUARIO  </dc:title>
  <dc:creator>Click</dc:creator>
  <cp:lastModifiedBy>Click</cp:lastModifiedBy>
  <cp:revision>1</cp:revision>
  <dcterms:created xsi:type="dcterms:W3CDTF">2009-10-08T23:01:24Z</dcterms:created>
  <dcterms:modified xsi:type="dcterms:W3CDTF">2009-10-08T23:08:04Z</dcterms:modified>
</cp:coreProperties>
</file>