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7D6D5-DB0C-4942-A0F5-8706DDA00B1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4B5E4-FDB5-4B28-A4FE-88E0AA7B9D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784F5-71B2-4051-B065-A9E7D267D9E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E0CDB-2375-48F8-A463-2D081EB9938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FA62E-37EE-47F3-BFD7-389DE8BCB70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6EA6D-EFF2-43B6-BB9D-420AB25E23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370D7-A56A-41AC-A99C-343ED2CF5A3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5B3D9-84BF-4F61-A467-1AFA9CFF34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8FFAB-6EE4-4B34-BED7-6E744CB25F6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5182E-D736-4206-A601-9D7C3DD4EAA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1D780-1620-4857-AB93-C256093BE0E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54E2F-B73C-4C04-8F1B-A35C6404CA7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52536-5A41-4BD7-A10A-95339BC364F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C827-EB10-4629-8169-37D4DC94A5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65FC5-A3F2-4693-B17A-1A18D2DE72A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9E65E-4812-4F49-939F-7E049BDEFD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55D31-B9B6-4766-ACAA-70D9A01907CF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45D3-CC7A-4853-8A5E-3D9E3AF2D5A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B7988-6C7F-4B4B-B4D0-BC5FFDF90CB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D4D2A-FE5C-491C-B51D-33FA2F9716C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8BDAF-8FE1-4523-B1E2-6AC38B08381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16825-6C65-4762-A29B-A84CF1AFBE8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029D77-387A-4918-BC4C-A54406348ED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05F5A6-4D34-4F12-AA84-D4C6BDF902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TECLADO</a:t>
            </a:r>
            <a:endParaRPr lang="es-ES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dirty="0" smtClean="0"/>
              <a:t>Un teclado es un periférico o dispositivo que consiste en un sistema de teclas, como las de una máquina de escribir, que permite introducir datos a un ordenador o dispositivo digital.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32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TECLADO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2009-10-22T00:05:24Z</dcterms:modified>
</cp:coreProperties>
</file>