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A14DFA1-1850-446B-95B3-AE3C5EA15B86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06D57E5-E354-47E3-849C-1899409689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Datos" TargetMode="External"/><Relationship Id="rId2" Type="http://schemas.openxmlformats.org/officeDocument/2006/relationships/hyperlink" Target="http://es.wikipedia.org/wiki/Personal_area_networ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.mx/imgres?imgurl=http://tecnyo.com/wp-content/uploads/bluetooth_logo.png&amp;imgrefurl=http://tecnyo.com/%25C2%25BFque-es-bluetooth/&amp;usg=__Wrru6DL5v1f-iGIacCI10rZnhZs=&amp;h=290&amp;w=1181&amp;sz=58&amp;hl=es&amp;start=3&amp;tbnid=a3GKMgiNSmeiqM:&amp;tbnh=37&amp;tbnw=150&amp;prev=/images%3Fq%3Dbluetooth%26gbv%3D2%26hl%3D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mputadora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es.wikipedia.org/wiki/C%C3%A1mara_digit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mx/imgres?imgurl=http://www.gryc.com/camara_web_genius.jpg&amp;imgrefurl=http://www.gryc.com/page7.html&amp;usg=__mRZLU2NCWyWyHSiNKzo9bHucvFI=&amp;h=800&amp;w=741&amp;sz=57&amp;hl=es&amp;start=7&amp;tbnid=V8Knw8U3xXDxRM:&amp;tbnh=143&amp;tbnw=132&amp;prev=/images%3Fq%3DCAMARA%2BWEB%26gbv%3D2%26hl%3Des" TargetMode="External"/><Relationship Id="rId5" Type="http://schemas.openxmlformats.org/officeDocument/2006/relationships/hyperlink" Target="http://es.wikipedia.org/wiki/P%C3%A1gina_web" TargetMode="External"/><Relationship Id="rId4" Type="http://schemas.openxmlformats.org/officeDocument/2006/relationships/hyperlink" Target="http://es.wikipedia.org/wiki/Interne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.mx/imgres?imgurl=http://www.movilbroker.com/wp-content/uploads/2007/11/sony-ericsson-md300.jpg&amp;imgrefurl=http://www.movilbroker.com/2007/11/09/sony-ericsson-md300-modem-usb-hsdpa/&amp;usg=__34-qjDjISeuZIJox6kxihFbBeb8=&amp;h=325&amp;w=440&amp;sz=47&amp;hl=es&amp;start=11&amp;tbnid=HkYKZx50QKpL_M:&amp;tbnh=94&amp;tbnw=127&amp;prev=/images%3Fq%3DBANMDA%2BANCHA%26gbv%3D2%26hl%3D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DE COMUNICACION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CARACTERISTICAS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Permiten mantener comunicación entre múltiples usuarios ya sea con n sin conexión a INTERNET</a:t>
            </a:r>
          </a:p>
          <a:p>
            <a:r>
              <a:rPr lang="es-ES" dirty="0" smtClean="0"/>
              <a:t>BLUETOOTH</a:t>
            </a:r>
          </a:p>
          <a:p>
            <a:r>
              <a:rPr lang="es-ES" dirty="0" smtClean="0"/>
              <a:t>es una especificación industrial para </a:t>
            </a:r>
            <a:r>
              <a:rPr lang="es-ES" dirty="0" smtClean="0">
                <a:hlinkClick r:id="rId2" tooltip="Personal area network"/>
              </a:rPr>
              <a:t>Redes Inalámbricas de Área Personal (</a:t>
            </a:r>
            <a:r>
              <a:rPr lang="es-ES" dirty="0" err="1" smtClean="0">
                <a:hlinkClick r:id="rId2" tooltip="Personal area network"/>
              </a:rPr>
              <a:t>WPANs</a:t>
            </a:r>
            <a:r>
              <a:rPr lang="es-ES" dirty="0" smtClean="0">
                <a:hlinkClick r:id="rId2" tooltip="Personal area network"/>
              </a:rPr>
              <a:t>)</a:t>
            </a:r>
            <a:r>
              <a:rPr lang="es-ES" dirty="0" smtClean="0"/>
              <a:t> que posibilita la transmisión de voz y </a:t>
            </a:r>
            <a:r>
              <a:rPr lang="es-ES" dirty="0" smtClean="0">
                <a:hlinkClick r:id="rId3" tooltip="Datos"/>
              </a:rPr>
              <a:t>datos</a:t>
            </a:r>
            <a:r>
              <a:rPr lang="es-ES" dirty="0" smtClean="0"/>
              <a:t> entre diferentes </a:t>
            </a:r>
            <a:r>
              <a:rPr lang="es-ES" dirty="0" smtClean="0"/>
              <a:t>dispositivos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  <p:pic>
        <p:nvPicPr>
          <p:cNvPr id="2050" name="Picture 2" descr="http://t2.gstatic.com/images?q=tbn:a3GKMgiNSmeiqM:http://tecnyo.com/wp-content/uploads/bluetooth_logo.pn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5072074"/>
            <a:ext cx="3214710" cy="9239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CAMARA WEB</a:t>
            </a:r>
          </a:p>
          <a:p>
            <a:r>
              <a:rPr lang="es-ES" sz="2400" dirty="0" smtClean="0"/>
              <a:t>es una pequeña </a:t>
            </a:r>
            <a:r>
              <a:rPr lang="es-ES" sz="2400" dirty="0" smtClean="0">
                <a:hlinkClick r:id="rId2" tooltip="Cámara digital"/>
              </a:rPr>
              <a:t>cámara digital</a:t>
            </a:r>
            <a:r>
              <a:rPr lang="es-ES" sz="2400" dirty="0" smtClean="0"/>
              <a:t> conectada a una </a:t>
            </a:r>
            <a:r>
              <a:rPr lang="es-ES" sz="2400" dirty="0" smtClean="0">
                <a:hlinkClick r:id="rId3" tooltip="Computadora"/>
              </a:rPr>
              <a:t>computadora</a:t>
            </a:r>
            <a:r>
              <a:rPr lang="es-ES" sz="2400" dirty="0" smtClean="0"/>
              <a:t>, la cual puede capturar imágenes y transmitirlas a través de </a:t>
            </a:r>
            <a:r>
              <a:rPr lang="es-ES" sz="2400" dirty="0" smtClean="0">
                <a:hlinkClick r:id="rId4" tooltip="Internet"/>
              </a:rPr>
              <a:t>Internet</a:t>
            </a:r>
            <a:r>
              <a:rPr lang="es-ES" sz="2400" dirty="0" smtClean="0"/>
              <a:t>, ya sea a una </a:t>
            </a:r>
            <a:r>
              <a:rPr lang="es-ES" sz="2400" dirty="0" smtClean="0">
                <a:hlinkClick r:id="rId5" tooltip="Página web"/>
              </a:rPr>
              <a:t>página web</a:t>
            </a:r>
            <a:r>
              <a:rPr lang="es-ES" sz="2400" dirty="0" smtClean="0"/>
              <a:t> </a:t>
            </a:r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</p:txBody>
      </p:sp>
      <p:pic>
        <p:nvPicPr>
          <p:cNvPr id="1026" name="Picture 2" descr="http://t3.gstatic.com/images?q=tbn:V8Knw8U3xXDxRM:http://www.gryc.com/camara_web_genius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28860" y="3643314"/>
            <a:ext cx="2185994" cy="2219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BANDA ANCHA</a:t>
            </a:r>
          </a:p>
          <a:p>
            <a:r>
              <a:rPr lang="es-ES" dirty="0" smtClean="0"/>
              <a:t>Lleva a cabo la transmisión de datos en la cual se envían simultáneamente varias piezas de información, con el objeto de incrementar la velocidad de transmisión efectiva. otra u otras computadoras de forma privada</a:t>
            </a:r>
          </a:p>
          <a:p>
            <a:endParaRPr lang="es-ES" dirty="0"/>
          </a:p>
        </p:txBody>
      </p:sp>
      <p:pic>
        <p:nvPicPr>
          <p:cNvPr id="16386" name="Picture 2" descr="http://t2.gstatic.com/images?q=tbn:HkYKZx50QKpL_M:http://www.movilbroker.com/wp-content/uploads/2007/11/sony-ericsson-md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4357694"/>
            <a:ext cx="3500462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</TotalTime>
  <Words>111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Vértice</vt:lpstr>
      <vt:lpstr>DISPOSITIVOS DE COMUNICACION</vt:lpstr>
      <vt:lpstr>CARACTERISTICAS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COMUNICACION</dc:title>
  <dc:creator>TEXANO</dc:creator>
  <cp:lastModifiedBy>ALEX</cp:lastModifiedBy>
  <cp:revision>3</cp:revision>
  <dcterms:created xsi:type="dcterms:W3CDTF">2009-10-19T20:35:08Z</dcterms:created>
  <dcterms:modified xsi:type="dcterms:W3CDTF">2009-10-22T15:45:27Z</dcterms:modified>
</cp:coreProperties>
</file>