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 DE APLICACION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50770"/>
          </a:xfrm>
        </p:spPr>
        <p:txBody>
          <a:bodyPr>
            <a:normAutofit/>
          </a:bodyPr>
          <a:lstStyle/>
          <a:p>
            <a:r>
              <a:rPr lang="es-ES" sz="4000" dirty="0" smtClean="0"/>
              <a:t>Es aquel que permite a los usuarios llevar a cabo una o varias tareas específicas, en cualquier campo de actividad susceptible de ser automatizado o asistido, con especial énfasis en los negocios.</a:t>
            </a:r>
            <a:endParaRPr lang="es-E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</TotalTime>
  <Words>38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SOFTWARE DE APLICACION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ALEX</cp:lastModifiedBy>
  <cp:revision>6</cp:revision>
  <dcterms:created xsi:type="dcterms:W3CDTF">2002-09-28T06:53:41Z</dcterms:created>
  <dcterms:modified xsi:type="dcterms:W3CDTF">2002-09-28T07:19:16Z</dcterms:modified>
</cp:coreProperties>
</file>