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137051-4049-488F-AA7D-189C76AC73AD}" type="datetimeFigureOut">
              <a:rPr lang="es-ES_tradnl" smtClean="0"/>
              <a:t>16/10/2009</a:t>
            </a:fld>
            <a:endParaRPr lang="es-ES_tradnl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D74358-3A3C-4F5B-95D1-80C91E5D8EE7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137051-4049-488F-AA7D-189C76AC73AD}" type="datetimeFigureOut">
              <a:rPr lang="es-ES_tradnl" smtClean="0"/>
              <a:t>16/10/2009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D74358-3A3C-4F5B-95D1-80C91E5D8EE7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137051-4049-488F-AA7D-189C76AC73AD}" type="datetimeFigureOut">
              <a:rPr lang="es-ES_tradnl" smtClean="0"/>
              <a:t>16/10/2009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D74358-3A3C-4F5B-95D1-80C91E5D8EE7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137051-4049-488F-AA7D-189C76AC73AD}" type="datetimeFigureOut">
              <a:rPr lang="es-ES_tradnl" smtClean="0"/>
              <a:t>16/10/2009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D74358-3A3C-4F5B-95D1-80C91E5D8EE7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137051-4049-488F-AA7D-189C76AC73AD}" type="datetimeFigureOut">
              <a:rPr lang="es-ES_tradnl" smtClean="0"/>
              <a:t>16/10/2009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D74358-3A3C-4F5B-95D1-80C91E5D8EE7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137051-4049-488F-AA7D-189C76AC73AD}" type="datetimeFigureOut">
              <a:rPr lang="es-ES_tradnl" smtClean="0"/>
              <a:t>16/10/2009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D74358-3A3C-4F5B-95D1-80C91E5D8EE7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137051-4049-488F-AA7D-189C76AC73AD}" type="datetimeFigureOut">
              <a:rPr lang="es-ES_tradnl" smtClean="0"/>
              <a:t>16/10/2009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D74358-3A3C-4F5B-95D1-80C91E5D8EE7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137051-4049-488F-AA7D-189C76AC73AD}" type="datetimeFigureOut">
              <a:rPr lang="es-ES_tradnl" smtClean="0"/>
              <a:t>16/10/2009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D74358-3A3C-4F5B-95D1-80C91E5D8EE7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137051-4049-488F-AA7D-189C76AC73AD}" type="datetimeFigureOut">
              <a:rPr lang="es-ES_tradnl" smtClean="0"/>
              <a:t>16/10/2009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D74358-3A3C-4F5B-95D1-80C91E5D8EE7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137051-4049-488F-AA7D-189C76AC73AD}" type="datetimeFigureOut">
              <a:rPr lang="es-ES_tradnl" smtClean="0"/>
              <a:t>16/10/2009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D74358-3A3C-4F5B-95D1-80C91E5D8EE7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137051-4049-488F-AA7D-189C76AC73AD}" type="datetimeFigureOut">
              <a:rPr lang="es-ES_tradnl" smtClean="0"/>
              <a:t>16/10/2009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D74358-3A3C-4F5B-95D1-80C91E5D8EE7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5137051-4049-488F-AA7D-189C76AC73AD}" type="datetimeFigureOut">
              <a:rPr lang="es-ES_tradnl" smtClean="0"/>
              <a:t>16/10/2009</a:t>
            </a:fld>
            <a:endParaRPr lang="es-ES_tradnl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ES_tradnl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ED74358-3A3C-4F5B-95D1-80C91E5D8EE7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Microsoft_Windows" TargetMode="External"/><Relationship Id="rId2" Type="http://schemas.openxmlformats.org/officeDocument/2006/relationships/hyperlink" Target="http://es.wikipedia.org/wiki/Sistema_operativo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14348" y="214290"/>
            <a:ext cx="7772400" cy="1470025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s-MX" dirty="0" smtClean="0"/>
              <a:t>MONOUSUARIO</a:t>
            </a:r>
            <a:endParaRPr lang="es-ES_tradn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3722076"/>
          </a:xfrm>
        </p:spPr>
        <p:txBody>
          <a:bodyPr/>
          <a:lstStyle/>
          <a:p>
            <a:r>
              <a:rPr lang="es-ES_tradnl" dirty="0" smtClean="0"/>
              <a:t>Un </a:t>
            </a:r>
            <a:r>
              <a:rPr lang="es-ES_tradnl" b="1" dirty="0" smtClean="0"/>
              <a:t>sistema operativo </a:t>
            </a:r>
            <a:r>
              <a:rPr lang="es-ES_tradnl" b="1" dirty="0" smtClean="0"/>
              <a:t>monousuario</a:t>
            </a:r>
            <a:r>
              <a:rPr lang="es-ES_tradnl" dirty="0" smtClean="0"/>
              <a:t> </a:t>
            </a:r>
            <a:r>
              <a:rPr lang="es-ES_tradnl" dirty="0" smtClean="0"/>
              <a:t>(de </a:t>
            </a:r>
            <a:r>
              <a:rPr lang="es-ES_tradnl" i="1" dirty="0" smtClean="0"/>
              <a:t>mono</a:t>
            </a:r>
            <a:r>
              <a:rPr lang="es-ES_tradnl" dirty="0" smtClean="0"/>
              <a:t>: 'uno'; y </a:t>
            </a:r>
            <a:r>
              <a:rPr lang="es-ES_tradnl" i="1" dirty="0" smtClean="0"/>
              <a:t>usuario</a:t>
            </a:r>
            <a:r>
              <a:rPr lang="es-ES_tradnl" dirty="0" smtClean="0"/>
              <a:t>) es un </a:t>
            </a:r>
            <a:r>
              <a:rPr lang="es-ES_tradnl" dirty="0" smtClean="0">
                <a:hlinkClick r:id="rId2" tooltip="Sistema operativo"/>
              </a:rPr>
              <a:t>sistema operativo</a:t>
            </a:r>
            <a:r>
              <a:rPr lang="es-ES_tradnl" dirty="0" smtClean="0"/>
              <a:t> que sólo puede ser ocupado por un único usuario en un determinado tiempo. Ejemplo de sistemas </a:t>
            </a:r>
            <a:r>
              <a:rPr lang="es-ES_tradnl" dirty="0" smtClean="0"/>
              <a:t>monousuario </a:t>
            </a:r>
            <a:r>
              <a:rPr lang="es-ES_tradnl" dirty="0" smtClean="0"/>
              <a:t>son las versiones domésticas de </a:t>
            </a:r>
            <a:r>
              <a:rPr lang="es-ES_tradnl" dirty="0" smtClean="0">
                <a:hlinkClick r:id="rId3" tooltip="Microsoft Windows"/>
              </a:rPr>
              <a:t>Windows</a:t>
            </a:r>
            <a:r>
              <a:rPr lang="es-ES_tradnl" dirty="0" smtClean="0"/>
              <a:t>. Administra </a:t>
            </a:r>
            <a:r>
              <a:rPr lang="es-ES_tradnl" dirty="0" smtClean="0"/>
              <a:t>recursos de memoria procesos y dispositivos de las PC'S</a:t>
            </a:r>
          </a:p>
          <a:p>
            <a:endParaRPr lang="es-ES_tradnl" dirty="0"/>
          </a:p>
        </p:txBody>
      </p:sp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</TotalTime>
  <Words>53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Solsticio</vt:lpstr>
      <vt:lpstr>MONOUSUARIO</vt:lpstr>
    </vt:vector>
  </TitlesOfParts>
  <Company>Windows uE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MONOUSUARIO</dc:title>
  <dc:creator>PC 15</dc:creator>
  <cp:lastModifiedBy>PC 15</cp:lastModifiedBy>
  <cp:revision>1</cp:revision>
  <dcterms:created xsi:type="dcterms:W3CDTF">2009-10-16T18:32:58Z</dcterms:created>
  <dcterms:modified xsi:type="dcterms:W3CDTF">2009-10-16T18:34:56Z</dcterms:modified>
</cp:coreProperties>
</file>