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6" d="100"/>
          <a:sy n="46" d="100"/>
        </p:scale>
        <p:origin x="-64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ítulo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7" name="16 Subtítulo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30" name="2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09B4B-D9DA-4233-89E1-2F65C6B941B1}" type="datetimeFigureOut">
              <a:rPr lang="es-MX" smtClean="0"/>
              <a:t>22/10/2009</a:t>
            </a:fld>
            <a:endParaRPr lang="es-MX"/>
          </a:p>
        </p:txBody>
      </p:sp>
      <p:sp>
        <p:nvSpPr>
          <p:cNvPr id="19" name="1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27" name="2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526B0C-0B3B-4283-AE75-459BF4DDD30F}" type="slidenum">
              <a:rPr lang="es-MX" smtClean="0"/>
              <a:t>‹Nº›</a:t>
            </a:fld>
            <a:endParaRPr lang="es-MX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09B4B-D9DA-4233-89E1-2F65C6B941B1}" type="datetimeFigureOut">
              <a:rPr lang="es-MX" smtClean="0"/>
              <a:t>22/10/2009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526B0C-0B3B-4283-AE75-459BF4DDD30F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09B4B-D9DA-4233-89E1-2F65C6B941B1}" type="datetimeFigureOut">
              <a:rPr lang="es-MX" smtClean="0"/>
              <a:t>22/10/2009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526B0C-0B3B-4283-AE75-459BF4DDD30F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09B4B-D9DA-4233-89E1-2F65C6B941B1}" type="datetimeFigureOut">
              <a:rPr lang="es-MX" smtClean="0"/>
              <a:t>22/10/2009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526B0C-0B3B-4283-AE75-459BF4DDD30F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09B4B-D9DA-4233-89E1-2F65C6B941B1}" type="datetimeFigureOut">
              <a:rPr lang="es-MX" smtClean="0"/>
              <a:t>22/10/2009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526B0C-0B3B-4283-AE75-459BF4DDD30F}" type="slidenum">
              <a:rPr lang="es-MX" smtClean="0"/>
              <a:t>‹Nº›</a:t>
            </a:fld>
            <a:endParaRPr lang="es-MX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09B4B-D9DA-4233-89E1-2F65C6B941B1}" type="datetimeFigureOut">
              <a:rPr lang="es-MX" smtClean="0"/>
              <a:t>22/10/2009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526B0C-0B3B-4283-AE75-459BF4DDD30F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09B4B-D9DA-4233-89E1-2F65C6B941B1}" type="datetimeFigureOut">
              <a:rPr lang="es-MX" smtClean="0"/>
              <a:t>22/10/2009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526B0C-0B3B-4283-AE75-459BF4DDD30F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09B4B-D9DA-4233-89E1-2F65C6B941B1}" type="datetimeFigureOut">
              <a:rPr lang="es-MX" smtClean="0"/>
              <a:t>22/10/2009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526B0C-0B3B-4283-AE75-459BF4DDD30F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09B4B-D9DA-4233-89E1-2F65C6B941B1}" type="datetimeFigureOut">
              <a:rPr lang="es-MX" smtClean="0"/>
              <a:t>22/10/2009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526B0C-0B3B-4283-AE75-459BF4DDD30F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09B4B-D9DA-4233-89E1-2F65C6B941B1}" type="datetimeFigureOut">
              <a:rPr lang="es-MX" smtClean="0"/>
              <a:t>22/10/2009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526B0C-0B3B-4283-AE75-459BF4DDD30F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Recortar y redondear rectángulo de esquina sencilla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Triángulo rectángulo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09B4B-D9DA-4233-89E1-2F65C6B941B1}" type="datetimeFigureOut">
              <a:rPr lang="es-MX" smtClean="0"/>
              <a:t>22/10/2009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FD526B0C-0B3B-4283-AE75-459BF4DDD30F}" type="slidenum">
              <a:rPr lang="es-MX" smtClean="0"/>
              <a:t>‹Nº›</a:t>
            </a:fld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10" name="9 Forma libre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10 Forma libre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Forma libre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Forma libre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8 Marcador de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0" name="29 Marcador de texto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2709B4B-D9DA-4233-89E1-2F65C6B941B1}" type="datetimeFigureOut">
              <a:rPr lang="es-MX" smtClean="0"/>
              <a:t>22/10/2009</a:t>
            </a:fld>
            <a:endParaRPr lang="es-MX"/>
          </a:p>
        </p:txBody>
      </p:sp>
      <p:sp>
        <p:nvSpPr>
          <p:cNvPr id="22" name="21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FD526B0C-0B3B-4283-AE75-459BF4DDD30F}" type="slidenum">
              <a:rPr lang="es-MX" smtClean="0"/>
              <a:t>‹Nº›</a:t>
            </a:fld>
            <a:endParaRPr lang="es-MX"/>
          </a:p>
        </p:txBody>
      </p:sp>
      <p:grpSp>
        <p:nvGrpSpPr>
          <p:cNvPr id="2" name="1 Grupo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11 Forma libre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12 Forma libre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MX" dirty="0" smtClean="0"/>
              <a:t>SOFTWARE</a:t>
            </a:r>
            <a:endParaRPr lang="es-MX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MX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SOFTWARE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b="1" dirty="0" smtClean="0"/>
              <a:t>Equipamiento </a:t>
            </a:r>
            <a:r>
              <a:rPr lang="es-MX" b="1" dirty="0" smtClean="0"/>
              <a:t>lógico</a:t>
            </a:r>
            <a:r>
              <a:rPr lang="es-MX" dirty="0" smtClean="0"/>
              <a:t> o </a:t>
            </a:r>
            <a:r>
              <a:rPr lang="es-MX" b="1" dirty="0" smtClean="0"/>
              <a:t>soporte lógico</a:t>
            </a:r>
            <a:r>
              <a:rPr lang="es-MX" dirty="0" smtClean="0"/>
              <a:t> de una computadora digital, y comprende el conjunto de los componentes lógicos necesarios para hacer posible la realización de una tarea específica, en contraposición a los componentes físicos del sistema </a:t>
            </a:r>
            <a:endParaRPr lang="es-MX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ujo">
  <a:themeElements>
    <a:clrScheme name="Flujo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ujo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ujo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3</TotalTime>
  <Words>39</Words>
  <Application>Microsoft Office PowerPoint</Application>
  <PresentationFormat>Presentación en pantalla (4:3)</PresentationFormat>
  <Paragraphs>3</Paragraphs>
  <Slides>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3" baseType="lpstr">
      <vt:lpstr>Flujo</vt:lpstr>
      <vt:lpstr>SOFTWARE</vt:lpstr>
      <vt:lpstr>SOFTWARE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SOFTWARE</dc:title>
  <dc:creator>adlei</dc:creator>
  <cp:lastModifiedBy>adlei</cp:lastModifiedBy>
  <cp:revision>1</cp:revision>
  <dcterms:created xsi:type="dcterms:W3CDTF">2009-10-23T00:25:18Z</dcterms:created>
  <dcterms:modified xsi:type="dcterms:W3CDTF">2009-10-23T00:28:35Z</dcterms:modified>
</cp:coreProperties>
</file>