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s-E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52" d="100"/>
          <a:sy n="52" d="100"/>
        </p:scale>
        <p:origin x="-11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s-ES" smtClean="0"/>
              <a:t>Haga clic para modificar el estilo de subtítulo del patrón</a:t>
            </a:r>
            <a:endParaRPr kumimoji="0" lang="en-US"/>
          </a:p>
        </p:txBody>
      </p:sp>
      <p:sp>
        <p:nvSpPr>
          <p:cNvPr id="30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19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27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5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6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4" name="3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5" name="4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3" name="2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4" name="3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es-ES" smtClean="0"/>
              <a:t>Haga clic para modificar el estilo de texto del patrón</a:t>
            </a:r>
          </a:p>
          <a:p>
            <a:pPr lvl="1" eaLnBrk="1" latinLnBrk="0" hangingPunct="1"/>
            <a:r>
              <a:rPr lang="es-ES" smtClean="0"/>
              <a:t>Segundo nivel</a:t>
            </a:r>
          </a:p>
          <a:p>
            <a:pPr lvl="2" eaLnBrk="1" latinLnBrk="0" hangingPunct="1"/>
            <a:r>
              <a:rPr lang="es-ES" smtClean="0"/>
              <a:t>Tercer nivel</a:t>
            </a:r>
          </a:p>
          <a:p>
            <a:pPr lvl="3" eaLnBrk="1" latinLnBrk="0" hangingPunct="1"/>
            <a:r>
              <a:rPr lang="es-ES" smtClean="0"/>
              <a:t>Cuarto nivel</a:t>
            </a:r>
          </a:p>
          <a:p>
            <a:pPr lvl="4" eaLnBrk="1" latinLnBrk="0" hangingPunct="1"/>
            <a:r>
              <a:rPr lang="es-ES" smtClean="0"/>
              <a:t>Quinto nivel</a:t>
            </a:r>
            <a:endParaRPr kumimoji="0"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8 Recortar y redondear rectángulo de esquina sencilla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11 Triángulo rectángulo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s-ES" smtClean="0"/>
              <a:t>Haga clic en el icono para agregar una imagen</a:t>
            </a:r>
            <a:endParaRPr kumimoji="0" lang="en-US" dirty="0"/>
          </a:p>
        </p:txBody>
      </p:sp>
      <p:sp>
        <p:nvSpPr>
          <p:cNvPr id="10" name="9 Forma libre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10 Forma libre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6 Forma libre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7 Forma libre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8 Marcador de título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es-ES" smtClean="0"/>
              <a:t>Haga clic para modificar el estilo de título del patrón</a:t>
            </a:r>
            <a:endParaRPr kumimoji="0" lang="en-US"/>
          </a:p>
        </p:txBody>
      </p:sp>
      <p:sp>
        <p:nvSpPr>
          <p:cNvPr id="30" name="29 Marcador de texto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s-ES" smtClean="0"/>
              <a:t>Haga clic para modificar el estilo de texto del patrón</a:t>
            </a:r>
          </a:p>
          <a:p>
            <a:pPr lvl="1" eaLnBrk="1" latinLnBrk="0" hangingPunct="1"/>
            <a:r>
              <a:rPr kumimoji="0" lang="es-ES" smtClean="0"/>
              <a:t>Segundo nivel</a:t>
            </a:r>
          </a:p>
          <a:p>
            <a:pPr lvl="2" eaLnBrk="1" latinLnBrk="0" hangingPunct="1"/>
            <a:r>
              <a:rPr kumimoji="0" lang="es-ES" smtClean="0"/>
              <a:t>Tercer nivel</a:t>
            </a:r>
          </a:p>
          <a:p>
            <a:pPr lvl="3" eaLnBrk="1" latinLnBrk="0" hangingPunct="1"/>
            <a:r>
              <a:rPr kumimoji="0" lang="es-ES" smtClean="0"/>
              <a:t>Cuarto nivel</a:t>
            </a:r>
          </a:p>
          <a:p>
            <a:pPr lvl="4" eaLnBrk="1" latinLnBrk="0" hangingPunct="1"/>
            <a:r>
              <a:rPr kumimoji="0" lang="es-ES" smtClean="0"/>
              <a:t>Quinto nivel</a:t>
            </a:r>
            <a:endParaRPr kumimoji="0" lang="en-US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16978539-0C69-49A2-9298-3B4C6DB96059}" type="datetimeFigureOut">
              <a:rPr lang="es-ES" smtClean="0"/>
              <a:t>22/10/2009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C1379F4F-6AEC-4B6F-AEC8-E9BEB7702C0A}" type="slidenum">
              <a:rPr lang="es-ES" smtClean="0"/>
              <a:t>‹Nº›</a:t>
            </a:fld>
            <a:endParaRPr lang="es-ES"/>
          </a:p>
        </p:txBody>
      </p:sp>
      <p:grpSp>
        <p:nvGrpSpPr>
          <p:cNvPr id="2" name="1 Grupo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11 Forma libre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12 Forma libre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ctrTitle"/>
          </p:nvPr>
        </p:nvSpPr>
        <p:spPr>
          <a:xfrm>
            <a:off x="533400" y="428604"/>
            <a:ext cx="7851648" cy="1214446"/>
          </a:xfrm>
        </p:spPr>
        <p:txBody>
          <a:bodyPr/>
          <a:lstStyle/>
          <a:p>
            <a:r>
              <a:rPr lang="es-ES" dirty="0" smtClean="0"/>
              <a:t>DISPOSITIVOS DE SALIDA</a:t>
            </a:r>
            <a:endParaRPr lang="es-ES" dirty="0"/>
          </a:p>
        </p:txBody>
      </p:sp>
      <p:sp>
        <p:nvSpPr>
          <p:cNvPr id="3" name="2 Subtítulo"/>
          <p:cNvSpPr>
            <a:spLocks noGrp="1"/>
          </p:cNvSpPr>
          <p:nvPr>
            <p:ph type="subTitle" idx="1"/>
          </p:nvPr>
        </p:nvSpPr>
        <p:spPr>
          <a:xfrm>
            <a:off x="357158" y="1785926"/>
            <a:ext cx="8358246" cy="4643470"/>
          </a:xfrm>
        </p:spPr>
        <p:txBody>
          <a:bodyPr/>
          <a:lstStyle/>
          <a:p>
            <a:endParaRPr lang="es-E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pantalla o monitor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s-ES" dirty="0" smtClean="0"/>
              <a:t>  </a:t>
            </a:r>
            <a:r>
              <a:rPr lang="es-ES" dirty="0" smtClean="0"/>
              <a:t>- </a:t>
            </a:r>
            <a:r>
              <a:rPr lang="es-ES" dirty="0" smtClean="0"/>
              <a:t>Otro término para “</a:t>
            </a:r>
            <a:r>
              <a:rPr lang="es-ES" dirty="0" err="1" smtClean="0"/>
              <a:t>display</a:t>
            </a:r>
            <a:r>
              <a:rPr lang="es-ES" dirty="0" smtClean="0"/>
              <a:t> </a:t>
            </a:r>
            <a:r>
              <a:rPr lang="es-ES" dirty="0" err="1" smtClean="0"/>
              <a:t>screen</a:t>
            </a:r>
            <a:r>
              <a:rPr lang="es-ES" dirty="0" smtClean="0"/>
              <a:t>”. Usualmente se refiere a una caja que contiene una pantalla donde se presenta una imagen (texto o gráfica) o la presentación de resultados. Las pantallas de presentación de los monitores crean imágenes con puntos individuales (“elementos de imagen”) llamados </a:t>
            </a:r>
            <a:r>
              <a:rPr lang="es-ES" dirty="0" err="1" smtClean="0"/>
              <a:t>pixels</a:t>
            </a:r>
            <a:r>
              <a:rPr lang="es-ES" dirty="0" smtClean="0"/>
              <a:t>. </a:t>
            </a:r>
            <a:br>
              <a:rPr lang="es-ES" dirty="0" smtClean="0"/>
            </a:br>
            <a:r>
              <a:rPr lang="es-ES" dirty="0" smtClean="0"/>
              <a:t> </a:t>
            </a:r>
            <a:br>
              <a:rPr lang="es-ES" dirty="0" smtClean="0"/>
            </a:br>
            <a:r>
              <a:rPr lang="es-ES" dirty="0" smtClean="0"/>
              <a:t>Los monitores de escritorio suelen colocarse sobre la unidad del sistema o en un escritorio. Los monitores portátiles son menos voluminosos, y planos. Otros tipos de monitores llamados LCD permiten visualizar gran calidad en las imágenes.  Son estupendas para lograr creatividad e impacto en presentaciones con multimedia.  Estas pantallas pueden colocarse en paredes logrando visualizar la imagen de forma “horizontal” o “vertical”.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Impresora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buNone/>
            </a:pPr>
            <a:r>
              <a:rPr lang="es-ES" dirty="0" smtClean="0"/>
              <a:t> </a:t>
            </a:r>
            <a:r>
              <a:rPr lang="es-ES" dirty="0" smtClean="0"/>
              <a:t>produce una copia impresa en papel. Ahora se pueden integrar: la potencia de una impresora a color láser, un sistema de Fax y una fotocopiadora a color. De esta manera, y desde el mismo ordenador u ordenadores conectados en red, es posible realizar las mismas operaciones que, anteriormente, se realizaban con tres dispositivos externos diferentes y no integrados. Dos tipos comunes de impresoras son:</a:t>
            </a:r>
            <a:br>
              <a:rPr lang="es-ES" dirty="0" smtClean="0"/>
            </a:br>
            <a:r>
              <a:rPr lang="es-ES" dirty="0" smtClean="0"/>
              <a:t>De inyección de tinta:  esparce gotitas de tinta en el papel; puede trabajar satisfactoriamente con colores y ofrece muy buena calidad</a:t>
            </a:r>
            <a:endParaRPr lang="es-ES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pantalla sensible al tacto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 </a:t>
            </a:r>
            <a:r>
              <a:rPr lang="es-ES" dirty="0" smtClean="0"/>
              <a:t>Monitores o pantallas ideales para lograr interactividad con el usuario. Se utilizan con computadoras y tienen gran calidad de resolución en la imagen.  El usuario interactúa con el programa de la computadora seleccionando o indicando selecciones tocando el monitor en las áreas que corresponda.  Muchos bancos utilizan este tipo de pantalla, empresas para promocionar sus productos “</a:t>
            </a:r>
            <a:r>
              <a:rPr lang="es-ES" dirty="0" err="1" smtClean="0"/>
              <a:t>Kioskos</a:t>
            </a:r>
            <a:r>
              <a:rPr lang="es-ES" dirty="0" smtClean="0"/>
              <a:t> electrónicos” y para presentar una base de datos para que el usuario aclare dudas o expanda sus conocimientos</a:t>
            </a:r>
            <a:endParaRPr lang="es-ES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bocinas (</a:t>
            </a:r>
            <a:r>
              <a:rPr lang="es-ES" dirty="0" err="1" smtClean="0"/>
              <a:t>speakers</a:t>
            </a:r>
            <a:r>
              <a:rPr lang="es-ES" dirty="0" smtClean="0"/>
              <a:t>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es-ES" dirty="0" smtClean="0"/>
              <a:t>- </a:t>
            </a:r>
            <a:r>
              <a:rPr lang="es-ES" dirty="0" smtClean="0"/>
              <a:t>salidas de respuesta audible. Si nuestro ordenador no dispusiera de unos altavoces, ninguno podría escuchar la música de bienvenida del Windows, ni los CD-ROM multimedia, ni enterarse del contenido de una enciclopedia interactiva. Su papel, aunque desvirtuado, es imprescindible, y constituye uno de los principales periféricos multimedia de los ordenadores. Los altavoces subwoofer y los sistemas de sonido 3D mejoran la calidad y la percepción del audio, convirtiendo la más aburrida de las secuencias de un juego, en un instante de sensaciones nuevas.</a:t>
            </a:r>
            <a:endParaRPr lang="es-ES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Registrador gráfico (plotter)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- </a:t>
            </a:r>
            <a:r>
              <a:rPr lang="es-ES" dirty="0" smtClean="0"/>
              <a:t>este dispositivo produce salidas en forma de planos, dibujos, mapas, esquemas e imágenes en general. Dispone de una o varias plumas que se mueven sobre la superficie del papel bajo el control del procesador. Su uso se suele reservar para dibujos de gran tamaño o que requieran diversidad de colores.</a:t>
            </a:r>
            <a:br>
              <a:rPr lang="es-ES" dirty="0" smtClean="0"/>
            </a:br>
            <a:endParaRPr lang="es-ES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dirty="0" smtClean="0"/>
              <a:t>Proyector multimedia</a:t>
            </a:r>
            <a:endParaRPr lang="es-ES" dirty="0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s-ES" dirty="0" smtClean="0"/>
              <a:t>genera </a:t>
            </a:r>
            <a:r>
              <a:rPr lang="es-ES" dirty="0" smtClean="0"/>
              <a:t>una ampliación de lo que hay en la pantalla de la computadora. Es adecuado para presentaciones en conferencias y pláticas.</a:t>
            </a:r>
            <a:endParaRPr lang="es-ES" dirty="0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lujo">
  <a:themeElements>
    <a:clrScheme name="Fluj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Flujo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Flujo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7</TotalTime>
  <Words>299</Words>
  <Application>Microsoft Office PowerPoint</Application>
  <PresentationFormat>Presentación en pantalla (4:3)</PresentationFormat>
  <Paragraphs>13</Paragraphs>
  <Slides>7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diapositiva</vt:lpstr>
      </vt:variant>
      <vt:variant>
        <vt:i4>7</vt:i4>
      </vt:variant>
    </vt:vector>
  </HeadingPairs>
  <TitlesOfParts>
    <vt:vector size="8" baseType="lpstr">
      <vt:lpstr>Flujo</vt:lpstr>
      <vt:lpstr>DISPOSITIVOS DE SALIDA</vt:lpstr>
      <vt:lpstr>pantalla o monitor</vt:lpstr>
      <vt:lpstr>Impresora</vt:lpstr>
      <vt:lpstr>pantalla sensible al tacto</vt:lpstr>
      <vt:lpstr>bocinas (speakers)</vt:lpstr>
      <vt:lpstr>Registrador gráfico (plotter)</vt:lpstr>
      <vt:lpstr>Proyector multimedia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DISPOSITIVOS DE SALIDA</dc:title>
  <dc:creator>ALEX</dc:creator>
  <cp:lastModifiedBy>ALEX</cp:lastModifiedBy>
  <cp:revision>1</cp:revision>
  <dcterms:created xsi:type="dcterms:W3CDTF">2009-10-22T07:12:05Z</dcterms:created>
  <dcterms:modified xsi:type="dcterms:W3CDTF">2009-10-22T07:19:35Z</dcterms:modified>
</cp:coreProperties>
</file>