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FC897CB-925A-44B8-B944-DF180953572E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249ACF7-AAFA-4E2B-A2F6-2D95DF0930A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C897CB-925A-44B8-B944-DF180953572E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49ACF7-AAFA-4E2B-A2F6-2D95DF0930A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C897CB-925A-44B8-B944-DF180953572E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49ACF7-AAFA-4E2B-A2F6-2D95DF0930A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C897CB-925A-44B8-B944-DF180953572E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49ACF7-AAFA-4E2B-A2F6-2D95DF0930A2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C897CB-925A-44B8-B944-DF180953572E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49ACF7-AAFA-4E2B-A2F6-2D95DF0930A2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C897CB-925A-44B8-B944-DF180953572E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49ACF7-AAFA-4E2B-A2F6-2D95DF0930A2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C897CB-925A-44B8-B944-DF180953572E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49ACF7-AAFA-4E2B-A2F6-2D95DF0930A2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C897CB-925A-44B8-B944-DF180953572E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49ACF7-AAFA-4E2B-A2F6-2D95DF0930A2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C897CB-925A-44B8-B944-DF180953572E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49ACF7-AAFA-4E2B-A2F6-2D95DF0930A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FC897CB-925A-44B8-B944-DF180953572E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49ACF7-AAFA-4E2B-A2F6-2D95DF0930A2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FC897CB-925A-44B8-B944-DF180953572E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249ACF7-AAFA-4E2B-A2F6-2D95DF0930A2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FC897CB-925A-44B8-B944-DF180953572E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249ACF7-AAFA-4E2B-A2F6-2D95DF0930A2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Solo un usuario a la vez puede acceder a la computadora, sin importar el numero de procesadores que tenga esta.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MONOUSUARIOS</a:t>
            </a:r>
            <a:endParaRPr lang="es-ES" dirty="0"/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</TotalTime>
  <Words>23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Concurrencia</vt:lpstr>
      <vt:lpstr>MONOUSUARIOS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MONOUSUARIOS</dc:title>
  <dc:creator>Click</dc:creator>
  <cp:lastModifiedBy>Click</cp:lastModifiedBy>
  <cp:revision>1</cp:revision>
  <dcterms:created xsi:type="dcterms:W3CDTF">2009-10-08T20:50:06Z</dcterms:created>
  <dcterms:modified xsi:type="dcterms:W3CDTF">2009-10-08T20:54:48Z</dcterms:modified>
</cp:coreProperties>
</file>