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16EEF6A-E71C-4F4B-BDD1-57DA264737AB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9AF9C94-6FED-4DCF-83D6-9256B27FF9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6EEF6A-E71C-4F4B-BDD1-57DA264737AB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AF9C94-6FED-4DCF-83D6-9256B27FF9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6EEF6A-E71C-4F4B-BDD1-57DA264737AB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AF9C94-6FED-4DCF-83D6-9256B27FF9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6EEF6A-E71C-4F4B-BDD1-57DA264737AB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AF9C94-6FED-4DCF-83D6-9256B27FF9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6EEF6A-E71C-4F4B-BDD1-57DA264737AB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AF9C94-6FED-4DCF-83D6-9256B27FF9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6EEF6A-E71C-4F4B-BDD1-57DA264737AB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AF9C94-6FED-4DCF-83D6-9256B27FF9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6EEF6A-E71C-4F4B-BDD1-57DA264737AB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AF9C94-6FED-4DCF-83D6-9256B27FF9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6EEF6A-E71C-4F4B-BDD1-57DA264737AB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AF9C94-6FED-4DCF-83D6-9256B27FF9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16EEF6A-E71C-4F4B-BDD1-57DA264737AB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AF9C94-6FED-4DCF-83D6-9256B27FF9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16EEF6A-E71C-4F4B-BDD1-57DA264737AB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9AF9C94-6FED-4DCF-83D6-9256B27FF9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16EEF6A-E71C-4F4B-BDD1-57DA264737AB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9AF9C94-6FED-4DCF-83D6-9256B27FF918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16EEF6A-E71C-4F4B-BDD1-57DA264737AB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9AF9C94-6FED-4DCF-83D6-9256B27FF91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Computadora" TargetMode="Externa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es.wikipedia.org/wiki/Perif%C3%A9rico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1071569"/>
          </a:xfrm>
        </p:spPr>
        <p:txBody>
          <a:bodyPr>
            <a:normAutofit/>
          </a:bodyPr>
          <a:lstStyle/>
          <a:p>
            <a:pPr algn="ctr"/>
            <a:r>
              <a:rPr lang="es-ES" b="1" dirty="0" smtClean="0">
                <a:solidFill>
                  <a:srgbClr val="00B0F0"/>
                </a:solidFill>
              </a:rPr>
              <a:t>HARDWARE EXTERNO</a:t>
            </a:r>
            <a:endParaRPr lang="es-ES" dirty="0">
              <a:solidFill>
                <a:srgbClr val="00B0F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1285860"/>
            <a:ext cx="6400800" cy="4000528"/>
          </a:xfrm>
        </p:spPr>
        <p:txBody>
          <a:bodyPr>
            <a:normAutofit/>
          </a:bodyPr>
          <a:lstStyle/>
          <a:p>
            <a:pPr algn="ctr"/>
            <a:r>
              <a:rPr lang="es-ES" b="1" dirty="0" smtClean="0"/>
              <a:t>Hardware externo </a:t>
            </a:r>
            <a:r>
              <a:rPr lang="es-ES" dirty="0" smtClean="0"/>
              <a:t> corresponde a todas las partes físicas y tangibles de una </a:t>
            </a:r>
            <a:r>
              <a:rPr lang="es-ES" dirty="0" smtClean="0">
                <a:hlinkClick r:id="rId3" tooltip="Computadora"/>
              </a:rPr>
              <a:t>computadora</a:t>
            </a:r>
            <a:r>
              <a:rPr lang="es-ES" dirty="0" smtClean="0"/>
              <a:t>: sus componentes eléctricos, electrónicos, electromecánicos y mecánicos;</a:t>
            </a:r>
            <a:r>
              <a:rPr lang="es-ES" baseline="30000" dirty="0" smtClean="0">
                <a:hlinkClick r:id=""/>
              </a:rPr>
              <a:t>[2]</a:t>
            </a:r>
            <a:r>
              <a:rPr lang="es-ES" dirty="0" smtClean="0"/>
              <a:t> sus cables, gabinetes o cajas, </a:t>
            </a:r>
            <a:r>
              <a:rPr lang="es-ES" dirty="0" smtClean="0">
                <a:hlinkClick r:id="rId4" tooltip="Periférico"/>
              </a:rPr>
              <a:t>periféricos</a:t>
            </a:r>
            <a:r>
              <a:rPr lang="es-ES" dirty="0" smtClean="0"/>
              <a:t> de todo tipo y cualquier otro elemento físico </a:t>
            </a:r>
            <a:r>
              <a:rPr lang="es-ES" dirty="0" smtClean="0"/>
              <a:t>involucrado</a:t>
            </a:r>
            <a:endParaRPr lang="es-ES" dirty="0"/>
          </a:p>
        </p:txBody>
      </p:sp>
    </p:spTree>
  </p:cSld>
  <p:clrMapOvr>
    <a:masterClrMapping/>
  </p:clrMapOvr>
  <p:transition>
    <p:dissolve/>
    <p:sndAc>
      <p:stSnd>
        <p:snd r:embed="rId2" name="applause.wav" builtIn="1"/>
      </p:stSnd>
    </p:sndAc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</TotalTime>
  <Words>45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Concurrencia</vt:lpstr>
      <vt:lpstr>HARDWARE EXTERNO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HARDWARE</dc:title>
  <dc:creator>Click</dc:creator>
  <cp:lastModifiedBy>Click</cp:lastModifiedBy>
  <cp:revision>3</cp:revision>
  <dcterms:created xsi:type="dcterms:W3CDTF">2009-10-08T23:46:45Z</dcterms:created>
  <dcterms:modified xsi:type="dcterms:W3CDTF">2009-10-22T21:00:47Z</dcterms:modified>
</cp:coreProperties>
</file>