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B3AEA2-2DF1-4BBD-ADAE-6BE252F2FE22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E8228-5B1E-4DAB-A587-A66ACCE673E5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COMPUTADORA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DEFINICION DE COMPUTADORA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b="1" dirty="0" smtClean="0"/>
              <a:t>O</a:t>
            </a:r>
            <a:r>
              <a:rPr lang="es-MX" sz="2800" b="1" dirty="0" smtClean="0"/>
              <a:t>rdenador</a:t>
            </a:r>
            <a:r>
              <a:rPr lang="es-MX" sz="2800" dirty="0" smtClean="0"/>
              <a:t> </a:t>
            </a:r>
            <a:r>
              <a:rPr lang="es-MX" sz="2800" dirty="0" smtClean="0"/>
              <a:t>o </a:t>
            </a:r>
            <a:r>
              <a:rPr lang="es-MX" sz="2800" b="1" dirty="0" smtClean="0"/>
              <a:t>computador</a:t>
            </a:r>
            <a:r>
              <a:rPr lang="es-MX" sz="2800" dirty="0" smtClean="0"/>
              <a:t>, es una máquina </a:t>
            </a:r>
            <a:r>
              <a:rPr lang="es-MX" sz="2800" dirty="0" smtClean="0"/>
              <a:t>electrónica que </a:t>
            </a:r>
            <a:r>
              <a:rPr lang="es-MX" sz="2800" dirty="0" smtClean="0"/>
              <a:t>recibe y procesa datos para convertirlos en información útil. Una computadora es una colección de circuitos </a:t>
            </a:r>
            <a:r>
              <a:rPr lang="es-MX" sz="2800" dirty="0" smtClean="0"/>
              <a:t>integrados y </a:t>
            </a:r>
            <a:r>
              <a:rPr lang="es-MX" sz="2800" dirty="0" smtClean="0"/>
              <a:t>otros componentes relacionados que puede ejecutar con exactitud, rapidez y de acuerdo a lo indicado por un usuari</a:t>
            </a:r>
            <a:r>
              <a:rPr lang="es-MX" dirty="0" smtClean="0"/>
              <a:t>o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51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COMPUTADORA</vt:lpstr>
      <vt:lpstr>DEFINICION DE COMPUTADORA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COMPUTADORA</dc:title>
  <dc:creator>adlei</dc:creator>
  <cp:lastModifiedBy>adlei</cp:lastModifiedBy>
  <cp:revision>1</cp:revision>
  <dcterms:created xsi:type="dcterms:W3CDTF">2009-10-23T01:22:21Z</dcterms:created>
  <dcterms:modified xsi:type="dcterms:W3CDTF">2009-10-23T01:24:07Z</dcterms:modified>
</cp:coreProperties>
</file>