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USUARIO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USUARIO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3200" dirty="0" smtClean="0"/>
              <a:t>Un </a:t>
            </a:r>
            <a:r>
              <a:rPr lang="es-MX" sz="3200" b="1" dirty="0" smtClean="0"/>
              <a:t>usuario</a:t>
            </a:r>
            <a:r>
              <a:rPr lang="es-MX" sz="3200" dirty="0" smtClean="0"/>
              <a:t> es la </a:t>
            </a:r>
            <a:r>
              <a:rPr lang="es-MX" sz="3200" b="1" dirty="0" smtClean="0"/>
              <a:t>persona</a:t>
            </a:r>
            <a:r>
              <a:rPr lang="es-MX" sz="3200" dirty="0" smtClean="0"/>
              <a:t> que utiliza o trabaja con algún objeto o que es destinataria de algún servicio público o privado, empresarial o profesional.</a:t>
            </a:r>
          </a:p>
          <a:p>
            <a:r>
              <a:rPr lang="es-MX" sz="2800" dirty="0" smtClean="0"/>
              <a:t>En sentido general, un usuario es un conjunto de permisos y de recursos (o dispositivos) a los cuales se tiene acceso. Es decir, un usuario puede ser tanto una persona como una máquina, un programa, etc.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</TotalTime>
  <Words>73</Words>
  <Application>Microsoft Office PowerPoint</Application>
  <PresentationFormat>Presentación en pantalla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Flujo</vt:lpstr>
      <vt:lpstr>USUARIO</vt:lpstr>
      <vt:lpstr>USUARIO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</dc:title>
  <dc:creator>adlei</dc:creator>
  <cp:lastModifiedBy>adlei</cp:lastModifiedBy>
  <cp:revision>2</cp:revision>
  <dcterms:created xsi:type="dcterms:W3CDTF">2009-10-23T00:25:18Z</dcterms:created>
  <dcterms:modified xsi:type="dcterms:W3CDTF">2009-10-23T00:36:49Z</dcterms:modified>
</cp:coreProperties>
</file>