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97B7991-EC25-473B-A0C9-8C526F3689B0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E4B35A1-EA0D-405A-ABC5-93149D5F248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B7991-EC25-473B-A0C9-8C526F3689B0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4B35A1-EA0D-405A-ABC5-93149D5F248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97B7991-EC25-473B-A0C9-8C526F3689B0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E4B35A1-EA0D-405A-ABC5-93149D5F248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B7991-EC25-473B-A0C9-8C526F3689B0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4B35A1-EA0D-405A-ABC5-93149D5F248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97B7991-EC25-473B-A0C9-8C526F3689B0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E4B35A1-EA0D-405A-ABC5-93149D5F248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B7991-EC25-473B-A0C9-8C526F3689B0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4B35A1-EA0D-405A-ABC5-93149D5F248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B7991-EC25-473B-A0C9-8C526F3689B0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4B35A1-EA0D-405A-ABC5-93149D5F248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B7991-EC25-473B-A0C9-8C526F3689B0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4B35A1-EA0D-405A-ABC5-93149D5F248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97B7991-EC25-473B-A0C9-8C526F3689B0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4B35A1-EA0D-405A-ABC5-93149D5F248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B7991-EC25-473B-A0C9-8C526F3689B0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4B35A1-EA0D-405A-ABC5-93149D5F248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B7991-EC25-473B-A0C9-8C526F3689B0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4B35A1-EA0D-405A-ABC5-93149D5F248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97B7991-EC25-473B-A0C9-8C526F3689B0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E4B35A1-EA0D-405A-ABC5-93149D5F248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T%C3%B3ner" TargetMode="External"/><Relationship Id="rId2" Type="http://schemas.openxmlformats.org/officeDocument/2006/relationships/hyperlink" Target="http://es.wikipedia.org/wiki/Impresora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16200000">
            <a:off x="-1381030" y="2901711"/>
            <a:ext cx="5957902" cy="1071570"/>
          </a:xfrm>
        </p:spPr>
        <p:txBody>
          <a:bodyPr>
            <a:normAutofit/>
          </a:bodyPr>
          <a:lstStyle/>
          <a:p>
            <a:pPr algn="ctr"/>
            <a:r>
              <a:rPr lang="es-ES" sz="4800" b="1" dirty="0" smtClean="0"/>
              <a:t>IMPRESORA LÁSER</a:t>
            </a:r>
            <a:endParaRPr lang="es-ES" sz="48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714612" y="571480"/>
            <a:ext cx="5929354" cy="5067320"/>
          </a:xfrm>
        </p:spPr>
        <p:txBody>
          <a:bodyPr>
            <a:noAutofit/>
          </a:bodyPr>
          <a:lstStyle/>
          <a:p>
            <a:pPr algn="ctr"/>
            <a:r>
              <a:rPr lang="es-ES" sz="2400" b="1" dirty="0" smtClean="0"/>
              <a:t>Es un tipo de </a:t>
            </a:r>
            <a:r>
              <a:rPr lang="es-ES" sz="2400" b="1" dirty="0" smtClean="0">
                <a:hlinkClick r:id="rId2" tooltip="Impresora"/>
              </a:rPr>
              <a:t>impresora</a:t>
            </a:r>
            <a:r>
              <a:rPr lang="es-ES" sz="2400" b="1" dirty="0" smtClean="0"/>
              <a:t> que permite imprimir texto o gráficos, tanto en negro como en color, con gran calidad.</a:t>
            </a:r>
          </a:p>
          <a:p>
            <a:pPr algn="ctr"/>
            <a:endParaRPr lang="es-ES" sz="2400" b="1" dirty="0" smtClean="0"/>
          </a:p>
          <a:p>
            <a:pPr algn="ctr"/>
            <a:endParaRPr lang="es-ES" sz="2400" b="1" dirty="0" smtClean="0"/>
          </a:p>
          <a:p>
            <a:pPr algn="ctr"/>
            <a:r>
              <a:rPr lang="es-ES" sz="2400" b="1" dirty="0" smtClean="0"/>
              <a:t>El dispositivo de impresión consta de un tambor fotoconductor unido a un depósito de </a:t>
            </a:r>
            <a:r>
              <a:rPr lang="es-ES" sz="2400" b="1" dirty="0" smtClean="0">
                <a:hlinkClick r:id="rId3" tooltip="Tóner"/>
              </a:rPr>
              <a:t>tóner</a:t>
            </a:r>
            <a:r>
              <a:rPr lang="es-ES" sz="2400" b="1" dirty="0" smtClean="0"/>
              <a:t> y un haz láser que es modulado y proyectado a través de un disco especular hacia el tambor fotoconductor. El giro del disco provoca un barrido del haz sobre la generatriz del tambor</a:t>
            </a:r>
            <a:endParaRPr lang="es-ES" sz="2400" b="1" dirty="0"/>
          </a:p>
        </p:txBody>
      </p:sp>
      <p:sp>
        <p:nvSpPr>
          <p:cNvPr id="4" name="3 Estrella de 5 puntas"/>
          <p:cNvSpPr/>
          <p:nvPr/>
        </p:nvSpPr>
        <p:spPr>
          <a:xfrm>
            <a:off x="785786" y="571480"/>
            <a:ext cx="571504" cy="50006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Estrella de 5 puntas"/>
          <p:cNvSpPr/>
          <p:nvPr/>
        </p:nvSpPr>
        <p:spPr>
          <a:xfrm>
            <a:off x="928662" y="5357826"/>
            <a:ext cx="571504" cy="50006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Estrella de 5 puntas"/>
          <p:cNvSpPr/>
          <p:nvPr/>
        </p:nvSpPr>
        <p:spPr>
          <a:xfrm>
            <a:off x="857224" y="3000372"/>
            <a:ext cx="571504" cy="500066"/>
          </a:xfrm>
          <a:prstGeom prst="star5">
            <a:avLst>
              <a:gd name="adj" fmla="val 22554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16200000">
            <a:off x="-1085318" y="2514022"/>
            <a:ext cx="5072098" cy="1329890"/>
          </a:xfrm>
        </p:spPr>
        <p:txBody>
          <a:bodyPr/>
          <a:lstStyle/>
          <a:p>
            <a:r>
              <a:rPr lang="es-ES" sz="7200" dirty="0" smtClean="0"/>
              <a:t>VENTAJAS   </a:t>
            </a:r>
            <a:endParaRPr lang="es-ES" sz="7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354442" y="357166"/>
            <a:ext cx="5114778" cy="5572164"/>
          </a:xfrm>
        </p:spPr>
        <p:txBody>
          <a:bodyPr>
            <a:noAutofit/>
          </a:bodyPr>
          <a:lstStyle/>
          <a:p>
            <a:pPr algn="ctr"/>
            <a:r>
              <a:rPr lang="es-ES" sz="4000" dirty="0" smtClean="0">
                <a:latin typeface="BankGothic Md BT" pitchFamily="34" charset="0"/>
              </a:rPr>
              <a:t>USA THONNER</a:t>
            </a:r>
          </a:p>
          <a:p>
            <a:pPr algn="ctr"/>
            <a:endParaRPr lang="es-ES" sz="4000" dirty="0" smtClean="0"/>
          </a:p>
          <a:p>
            <a:pPr algn="ctr"/>
            <a:r>
              <a:rPr lang="es-ES" sz="4000" dirty="0" smtClean="0"/>
              <a:t>**MULTIFUNCIONAL</a:t>
            </a:r>
          </a:p>
          <a:p>
            <a:pPr algn="ctr"/>
            <a:r>
              <a:rPr lang="es-ES" sz="4000" dirty="0" smtClean="0"/>
              <a:t>**RAPIDEZ</a:t>
            </a:r>
          </a:p>
          <a:p>
            <a:pPr algn="ctr"/>
            <a:endParaRPr lang="es-ES" sz="4000" dirty="0" smtClean="0"/>
          </a:p>
          <a:p>
            <a:pPr algn="ctr"/>
            <a:r>
              <a:rPr lang="es-ES" sz="4000" dirty="0" smtClean="0"/>
              <a:t>**BAJO COSTO</a:t>
            </a:r>
          </a:p>
          <a:p>
            <a:pPr algn="ctr"/>
            <a:r>
              <a:rPr lang="es-ES" sz="4000" dirty="0" smtClean="0"/>
              <a:t>**CONTIENE TODO  EN UNA </a:t>
            </a:r>
          </a:p>
        </p:txBody>
      </p:sp>
      <p:sp>
        <p:nvSpPr>
          <p:cNvPr id="4" name="3 Estrella de 5 puntas"/>
          <p:cNvSpPr/>
          <p:nvPr/>
        </p:nvSpPr>
        <p:spPr>
          <a:xfrm>
            <a:off x="1357290" y="142852"/>
            <a:ext cx="428628" cy="42862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Estrella de 5 puntas"/>
          <p:cNvSpPr/>
          <p:nvPr/>
        </p:nvSpPr>
        <p:spPr>
          <a:xfrm>
            <a:off x="1357290" y="5643578"/>
            <a:ext cx="428628" cy="42862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</TotalTime>
  <Words>89</Words>
  <Application>Microsoft Office PowerPoint</Application>
  <PresentationFormat>Presentación en pantalla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Opulento</vt:lpstr>
      <vt:lpstr>IMPRESORA LÁSER</vt:lpstr>
      <vt:lpstr>VENTAJAS   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IMPRESORA LÁSER</dc:title>
  <dc:creator>Click</dc:creator>
  <cp:lastModifiedBy>Click</cp:lastModifiedBy>
  <cp:revision>3</cp:revision>
  <dcterms:created xsi:type="dcterms:W3CDTF">2009-10-08T23:23:38Z</dcterms:created>
  <dcterms:modified xsi:type="dcterms:W3CDTF">2009-10-23T19:54:09Z</dcterms:modified>
</cp:coreProperties>
</file>