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00034" y="0"/>
            <a:ext cx="8229600" cy="1828800"/>
          </a:xfrm>
        </p:spPr>
        <p:txBody>
          <a:bodyPr>
            <a:normAutofit/>
          </a:bodyPr>
          <a:lstStyle/>
          <a:p>
            <a:r>
              <a:rPr lang="es-ES_tradnl" sz="8000" dirty="0" smtClean="0"/>
              <a:t>Multiusuario</a:t>
            </a:r>
            <a:endParaRPr lang="es-ES_tradnl" sz="8000" dirty="0"/>
          </a:p>
        </p:txBody>
      </p:sp>
      <p:pic>
        <p:nvPicPr>
          <p:cNvPr id="4" name="3 Imagen" descr="muiltiUSUARI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6314" y="2571744"/>
            <a:ext cx="3843360" cy="2705117"/>
          </a:xfrm>
          <a:prstGeom prst="rect">
            <a:avLst/>
          </a:prstGeom>
        </p:spPr>
      </p:pic>
      <p:pic>
        <p:nvPicPr>
          <p:cNvPr id="5" name="4 Imagen" descr="mult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28" y="4071942"/>
            <a:ext cx="1085850" cy="1123950"/>
          </a:xfrm>
          <a:prstGeom prst="rect">
            <a:avLst/>
          </a:prstGeom>
        </p:spPr>
      </p:pic>
      <p:pic>
        <p:nvPicPr>
          <p:cNvPr id="6" name="5 Imagen" descr="multiusu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4348" y="2071678"/>
            <a:ext cx="3286148" cy="1928826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2000232" y="5572140"/>
            <a:ext cx="40005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dirty="0" smtClean="0"/>
              <a:t>Cuando se intercalan         varios usuarios</a:t>
            </a:r>
            <a:endParaRPr lang="es-ES_tradnl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értice">
  <a:themeElements>
    <a:clrScheme name="Vért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ért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é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0</TotalTime>
  <Words>6</Words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Vértice</vt:lpstr>
      <vt:lpstr>Multiusuario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Multiusuario</dc:title>
  <cp:lastModifiedBy>WinuE</cp:lastModifiedBy>
  <cp:revision>1</cp:revision>
  <dcterms:modified xsi:type="dcterms:W3CDTF">2009-10-21T18:54:31Z</dcterms:modified>
</cp:coreProperties>
</file>