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F8F630C-E16C-4B8B-A045-7F0102568897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A54408F-A1B7-42D6-9894-3B3DE1B4F18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imgres?imgurl=http://www.auladirectiva.com/curso/microsoft-office-word-completo/images/foto150x150.gif&amp;imgrefurl=http://www.auladirectiva.com/curso/microsoft-office-word-completo/temario.html&amp;usg=__bbfykUcXW48LjpLS390g-uQZcoc=&amp;h=150&amp;w=150&amp;sz=9&amp;hl=es&amp;start=7&amp;sig2=yRhHWMV0w45lkq9t60zuDA&amp;um=1&amp;tbnid=iYkhTZR3iSq0mM:&amp;tbnh=96&amp;tbnw=96&amp;prev=/images%3Fq%3Dsimbolo%2Bde%2Bword%26hl%3Des%26um%3D1&amp;ei=gdTcSq29G4mxtwfmo93WB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Software de </a:t>
            </a:r>
            <a:r>
              <a:rPr lang="es-ES" dirty="0" err="1" smtClean="0"/>
              <a:t>aplicacion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software de aplicación es aquel en que los usuarios podemos usar sin tener experiencia </a:t>
            </a:r>
          </a:p>
          <a:p>
            <a:r>
              <a:rPr lang="es-ES" dirty="0" smtClean="0"/>
              <a:t>Entre algunos de los programas que están en el software de desarrollo están:</a:t>
            </a:r>
            <a:endParaRPr lang="es-ES" dirty="0"/>
          </a:p>
        </p:txBody>
      </p:sp>
      <p:pic>
        <p:nvPicPr>
          <p:cNvPr id="2050" name="Picture 2" descr="http://t1.gstatic.com/images?q=tbn:iYkhTZR3iSq0mM:http://www.auladirectiva.com/curso/microsoft-office-word-completo/images/foto150x150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286256"/>
            <a:ext cx="1485904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Auto CAD</a:t>
            </a:r>
          </a:p>
          <a:p>
            <a:r>
              <a:rPr lang="es-ES" dirty="0" smtClean="0"/>
              <a:t>Corel Down</a:t>
            </a:r>
          </a:p>
          <a:p>
            <a:r>
              <a:rPr lang="es-ES" dirty="0" err="1" smtClean="0"/>
              <a:t>Photo</a:t>
            </a:r>
            <a:r>
              <a:rPr lang="es-ES" dirty="0" smtClean="0"/>
              <a:t> </a:t>
            </a:r>
            <a:r>
              <a:rPr lang="es-ES" dirty="0" err="1" smtClean="0"/>
              <a:t>shap</a:t>
            </a:r>
            <a:endParaRPr lang="es-ES" dirty="0" smtClean="0"/>
          </a:p>
          <a:p>
            <a:r>
              <a:rPr lang="es-ES" dirty="0" smtClean="0"/>
              <a:t>Microsoft office</a:t>
            </a:r>
          </a:p>
          <a:p>
            <a:r>
              <a:rPr lang="es-ES" dirty="0" smtClean="0"/>
              <a:t>Open office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</TotalTime>
  <Words>42</Words>
  <Application>Microsoft Office PowerPoint</Application>
  <PresentationFormat>Presentación en pantalla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Módulo</vt:lpstr>
      <vt:lpstr>Software de aplicacion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aplicacion</dc:title>
  <dc:creator>TEXANO</dc:creator>
  <cp:lastModifiedBy>TEXANO</cp:lastModifiedBy>
  <cp:revision>1</cp:revision>
  <dcterms:created xsi:type="dcterms:W3CDTF">2009-10-19T20:59:24Z</dcterms:created>
  <dcterms:modified xsi:type="dcterms:W3CDTF">2009-10-19T21:06:04Z</dcterms:modified>
</cp:coreProperties>
</file>