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402C8E2-3E38-44C1-AB46-337160C84367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D91F22B-EFEA-40BA-8735-5B29B2A8DB7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C8E2-3E38-44C1-AB46-337160C84367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1F22B-EFEA-40BA-8735-5B29B2A8DB7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C8E2-3E38-44C1-AB46-337160C84367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1F22B-EFEA-40BA-8735-5B29B2A8DB7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402C8E2-3E38-44C1-AB46-337160C84367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1F22B-EFEA-40BA-8735-5B29B2A8DB7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402C8E2-3E38-44C1-AB46-337160C84367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D91F22B-EFEA-40BA-8735-5B29B2A8DB79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402C8E2-3E38-44C1-AB46-337160C84367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D91F22B-EFEA-40BA-8735-5B29B2A8DB7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402C8E2-3E38-44C1-AB46-337160C84367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D91F22B-EFEA-40BA-8735-5B29B2A8DB7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C8E2-3E38-44C1-AB46-337160C84367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1F22B-EFEA-40BA-8735-5B29B2A8DB7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402C8E2-3E38-44C1-AB46-337160C84367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D91F22B-EFEA-40BA-8735-5B29B2A8DB7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402C8E2-3E38-44C1-AB46-337160C84367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D91F22B-EFEA-40BA-8735-5B29B2A8DB7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402C8E2-3E38-44C1-AB46-337160C84367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D91F22B-EFEA-40BA-8735-5B29B2A8DB7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402C8E2-3E38-44C1-AB46-337160C84367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D91F22B-EFEA-40BA-8735-5B29B2A8DB7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 smtClean="0">
                <a:latin typeface="Comic Sans MS" pitchFamily="66" charset="0"/>
              </a:rPr>
              <a:t>Hardware interno</a:t>
            </a:r>
            <a:endParaRPr lang="es-ES" sz="3600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" dirty="0" smtClean="0"/>
          </a:p>
          <a:p>
            <a:pPr algn="ctr"/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hardware interno seria todo lo que esta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dentro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del CPU como las tarjetas y todo eso y lo exterior seria así como las bocinas el teclado o algunas otras partes. hardware interno seria todo lo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qu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e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esta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dentro del CPU como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las tarjetas y todo eso y lo exterior </a:t>
            </a:r>
            <a:r>
              <a:rPr lang="es-ES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seria </a:t>
            </a:r>
            <a:r>
              <a:rPr lang="es-ES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así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como las bocinas el teclado o algunas otras partes</a:t>
            </a:r>
            <a:endParaRPr lang="es-ES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42</TotalTime>
  <Words>63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Hardware interno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 interno</dc:title>
  <dc:creator>Click</dc:creator>
  <cp:lastModifiedBy>Click</cp:lastModifiedBy>
  <cp:revision>6</cp:revision>
  <dcterms:created xsi:type="dcterms:W3CDTF">2009-10-08T19:44:21Z</dcterms:created>
  <dcterms:modified xsi:type="dcterms:W3CDTF">2009-10-22T22:37:58Z</dcterms:modified>
</cp:coreProperties>
</file>