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E33F8D-C2BF-4ADD-9F1E-69E97E8B571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14A5BF-99EA-43B2-BC0F-B1E1CA9073D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33F8D-C2BF-4ADD-9F1E-69E97E8B571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4A5BF-99EA-43B2-BC0F-B1E1CA9073D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33F8D-C2BF-4ADD-9F1E-69E97E8B571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4A5BF-99EA-43B2-BC0F-B1E1CA9073D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33F8D-C2BF-4ADD-9F1E-69E97E8B571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4A5BF-99EA-43B2-BC0F-B1E1CA9073DE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33F8D-C2BF-4ADD-9F1E-69E97E8B571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4A5BF-99EA-43B2-BC0F-B1E1CA9073DE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33F8D-C2BF-4ADD-9F1E-69E97E8B571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4A5BF-99EA-43B2-BC0F-B1E1CA9073DE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33F8D-C2BF-4ADD-9F1E-69E97E8B571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4A5BF-99EA-43B2-BC0F-B1E1CA9073D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33F8D-C2BF-4ADD-9F1E-69E97E8B571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4A5BF-99EA-43B2-BC0F-B1E1CA9073DE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33F8D-C2BF-4ADD-9F1E-69E97E8B571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4A5BF-99EA-43B2-BC0F-B1E1CA9073D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EE33F8D-C2BF-4ADD-9F1E-69E97E8B571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4A5BF-99EA-43B2-BC0F-B1E1CA9073D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EE33F8D-C2BF-4ADD-9F1E-69E97E8B571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14A5BF-99EA-43B2-BC0F-B1E1CA9073DE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EE33F8D-C2BF-4ADD-9F1E-69E97E8B571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014A5BF-99EA-43B2-BC0F-B1E1CA9073D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_tradnl" sz="8800" i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HARDWARE</a:t>
            </a:r>
            <a:endParaRPr lang="es-ES_tradnl" sz="8800" i="1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357958"/>
          </a:xfrm>
        </p:spPr>
        <p:txBody>
          <a:bodyPr>
            <a:normAutofit/>
          </a:bodyPr>
          <a:lstStyle/>
          <a:p>
            <a:r>
              <a:rPr lang="es-ES_tradnl" sz="2900" dirty="0" smtClean="0"/>
              <a:t>El</a:t>
            </a:r>
            <a:r>
              <a:rPr lang="es-ES_tradnl" sz="2900" b="1" dirty="0" smtClean="0"/>
              <a:t> </a:t>
            </a:r>
            <a:r>
              <a:rPr lang="es-ES_tradnl" sz="2900" b="1" i="1" dirty="0" smtClean="0"/>
              <a:t>hardware</a:t>
            </a:r>
            <a:r>
              <a:rPr lang="es-ES_tradnl" sz="2900" dirty="0" smtClean="0"/>
              <a:t> se refiere a los componentes materiales de un sistema informático.</a:t>
            </a:r>
          </a:p>
          <a:p>
            <a:r>
              <a:rPr lang="es-ES_tradnl" sz="2900" dirty="0" smtClean="0"/>
              <a:t> La función de estos componentes suele dividirse en tres categorías principales: entrada, salida y almacenamiento.</a:t>
            </a:r>
          </a:p>
          <a:p>
            <a:r>
              <a:rPr lang="es-ES_tradnl" sz="2900" dirty="0" smtClean="0"/>
              <a:t> Los componentes de esas categorías están conectados a través de un conjunto de cables o circuitos llamado </a:t>
            </a:r>
            <a:r>
              <a:rPr lang="es-ES_tradnl" sz="2900" b="1" i="1" dirty="0" smtClean="0"/>
              <a:t>bus</a:t>
            </a:r>
            <a:r>
              <a:rPr lang="es-ES_tradnl" sz="2900" dirty="0" smtClean="0"/>
              <a:t> con la unidad central de proceso (</a:t>
            </a:r>
            <a:r>
              <a:rPr lang="es-ES_tradnl" sz="2900" b="1" i="1" dirty="0" smtClean="0"/>
              <a:t>CPU</a:t>
            </a:r>
            <a:r>
              <a:rPr lang="es-ES_tradnl" sz="2900" dirty="0" smtClean="0"/>
              <a:t>) del ordenador, el microprocesador</a:t>
            </a:r>
            <a:r>
              <a:rPr lang="es-ES_tradnl" sz="2900" b="1" dirty="0" smtClean="0"/>
              <a:t> </a:t>
            </a:r>
            <a:r>
              <a:rPr lang="es-ES_tradnl" sz="2900" dirty="0" smtClean="0"/>
              <a:t>que controla la computadora y le proporciona capacidad de calculo.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</TotalTime>
  <Words>77</Words>
  <Application>Microsoft Office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Concurrencia</vt:lpstr>
      <vt:lpstr>HARDWARE</vt:lpstr>
      <vt:lpstr>Diapositiva 2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WinuE</dc:creator>
  <cp:lastModifiedBy>WinuE</cp:lastModifiedBy>
  <cp:revision>2</cp:revision>
  <dcterms:created xsi:type="dcterms:W3CDTF">2009-10-08T17:33:09Z</dcterms:created>
  <dcterms:modified xsi:type="dcterms:W3CDTF">2009-10-21T18:32:29Z</dcterms:modified>
</cp:coreProperties>
</file>