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7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Ordenador" TargetMode="External"/><Relationship Id="rId2" Type="http://schemas.openxmlformats.org/officeDocument/2006/relationships/hyperlink" Target="http://es.wikipedia.org/wiki/Perif%C3%A9ric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L%C3%A1ser" TargetMode="External"/><Relationship Id="rId5" Type="http://schemas.openxmlformats.org/officeDocument/2006/relationships/hyperlink" Target="http://es.wikipedia.org/wiki/Cartuchos_de_tinta" TargetMode="External"/><Relationship Id="rId4" Type="http://schemas.openxmlformats.org/officeDocument/2006/relationships/hyperlink" Target="http://es.wikipedia.org/wiki/Pape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 smtClean="0"/>
              <a:t>Impresora</a:t>
            </a:r>
          </a:p>
          <a:p>
            <a:r>
              <a:rPr lang="es-ES" dirty="0" smtClean="0"/>
              <a:t>Una </a:t>
            </a:r>
            <a:r>
              <a:rPr lang="es-ES" b="1" dirty="0" smtClean="0"/>
              <a:t>impresora</a:t>
            </a:r>
            <a:r>
              <a:rPr lang="es-ES" dirty="0" smtClean="0"/>
              <a:t> es un </a:t>
            </a:r>
            <a:r>
              <a:rPr lang="es-ES" dirty="0" smtClean="0">
                <a:hlinkClick r:id="rId2" action="ppaction://hlinkfile" tooltip="Periférico"/>
              </a:rPr>
              <a:t>periférico</a:t>
            </a:r>
            <a:r>
              <a:rPr lang="es-ES" dirty="0" smtClean="0"/>
              <a:t> de </a:t>
            </a:r>
            <a:r>
              <a:rPr lang="es-ES" dirty="0" smtClean="0">
                <a:hlinkClick r:id="rId3" action="ppaction://hlinkfile" tooltip="Ordenador"/>
              </a:rPr>
              <a:t>ordenador</a:t>
            </a:r>
            <a:r>
              <a:rPr lang="es-ES" dirty="0" smtClean="0"/>
              <a:t> que permite producir una copia permanente de textos o gráficos de documentos almacenados en formato electrónico, imprimiéndolos en medios físicos, normalmente en </a:t>
            </a:r>
            <a:r>
              <a:rPr lang="es-ES" dirty="0" smtClean="0">
                <a:hlinkClick r:id="rId4" action="ppaction://hlinkfile" tooltip="Papel"/>
              </a:rPr>
              <a:t>papel</a:t>
            </a:r>
            <a:r>
              <a:rPr lang="es-ES" dirty="0" smtClean="0"/>
              <a:t> o transparencias, utilizando </a:t>
            </a:r>
            <a:r>
              <a:rPr lang="es-ES" dirty="0" smtClean="0">
                <a:hlinkClick r:id="rId5" action="ppaction://hlinkfile" tooltip="Cartuchos de tinta"/>
              </a:rPr>
              <a:t>cartuchos de tinta</a:t>
            </a:r>
            <a:r>
              <a:rPr lang="es-ES" dirty="0" smtClean="0"/>
              <a:t> o tecnología </a:t>
            </a:r>
            <a:r>
              <a:rPr lang="es-ES" dirty="0" smtClean="0">
                <a:hlinkClick r:id="rId6" action="ppaction://hlinkfile" tooltip="Láser"/>
              </a:rPr>
              <a:t>láser</a:t>
            </a:r>
            <a:r>
              <a:rPr lang="es-ES" dirty="0" smtClean="0"/>
              <a:t>. Muchas impresoras son usadas como periféricos, y están permanentemente unidas al ordenador por un cable. Otras impresoras, llamadas impresoras de red, tienen un interfaz de red interno (típicamente </a:t>
            </a:r>
            <a:r>
              <a:rPr lang="es-ES" dirty="0" err="1" smtClean="0"/>
              <a:t>wireless</a:t>
            </a:r>
            <a:r>
              <a:rPr lang="es-ES" dirty="0" smtClean="0"/>
              <a:t> o Ethernet), y que puede servir como un dispositivo para imprimir en papel algún documento para cualquier usuario de la red.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0</TotalTime>
  <Words>101</Words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cp:lastModifiedBy>-</cp:lastModifiedBy>
  <cp:revision>1</cp:revision>
  <dcterms:modified xsi:type="dcterms:W3CDTF">2009-10-22T20:45:15Z</dcterms:modified>
</cp:coreProperties>
</file>