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7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0803C-16A4-4DA0-8DC4-342E9F1F87F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FC080-F567-4268-BDA3-23F283B9C2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EF3F9-9F04-4BBB-A885-F0D3326C31E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D359B-5FF6-4BD8-8B2A-3FF4FBF147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BA859-36DF-4E2E-8AFD-208CE9E6948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C6E9A-E880-4A02-B3D7-6694306380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9763D-D16E-4B62-A986-F313B143266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EEF47-3367-4B84-9096-954B8FD693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AB907-85C2-4CC1-8AD2-77E1A10D61D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EAD56-EEE7-4374-BAB7-41EB7FABAD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BEF67-5421-414C-B9DE-50F408B2DA9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478DE-4850-4A7B-BE22-63FAD64AF9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62A5A-81FF-4E09-A7C1-65B829FBC11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548A8-046B-4963-B7DE-3339A4B6BA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ED8D1-D4BA-4F63-8A19-109A25E2A37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88F1D-3EF4-49A2-A05C-D6A63B43981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8F30F-E68B-4165-BD8C-28D74B6763A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B3931-16C1-41F8-BE34-E9E0D11595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594BA-2666-454A-A7A3-094F947A899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82463-5C8F-4E0C-A648-8D73AF96E4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AD4DD-0A60-4790-A9B8-8B88CD8509F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ADFC8-CD6F-4E84-B9CE-F20D56F2DA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3782F2-9E62-4540-A57E-EAE23C8928F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75CA5C-5D8B-4C52-BE25-5941AA24AD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DISPOSITIVOS DE ENTRADA</a:t>
            </a:r>
            <a:endParaRPr lang="es-ES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dirty="0" smtClean="0"/>
              <a:t>Son los que permiten introducir datos externos a la computadora para su posterior tratamiento por parte de la CPU. Estos datos pueden provenir de distintas fuentes, siendo la principal un ser humano.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35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DISPOSITIVOS DE ENTRADA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2009-10-22T00:04:48Z</dcterms:modified>
</cp:coreProperties>
</file>