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872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109E73A-32B9-427C-B90E-3964EE86561B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6337AB3-1B3A-4E9D-9252-CEA4E3459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leyio_1Irb8_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660436"/>
            <a:ext cx="2928958" cy="2054184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14480" y="928671"/>
            <a:ext cx="5429288" cy="1143008"/>
          </a:xfrm>
        </p:spPr>
        <p:txBody>
          <a:bodyPr>
            <a:normAutofit/>
          </a:bodyPr>
          <a:lstStyle/>
          <a:p>
            <a:r>
              <a:rPr lang="es-MX" sz="6000" dirty="0" smtClean="0"/>
              <a:t>“BLUETOOH”</a:t>
            </a:r>
            <a:endParaRPr lang="es-MX" sz="6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57290" y="3000372"/>
            <a:ext cx="6255488" cy="2458019"/>
          </a:xfrm>
        </p:spPr>
        <p:txBody>
          <a:bodyPr>
            <a:noAutofit/>
          </a:bodyPr>
          <a:lstStyle/>
          <a:p>
            <a:pPr algn="ctr"/>
            <a:r>
              <a:rPr lang="es-MX" sz="4000" dirty="0" smtClean="0">
                <a:latin typeface="Showcard Gothic" pitchFamily="82" charset="0"/>
              </a:rPr>
              <a:t>ACCESO INALAMBRICO A  AREAS PEROSNALES EN UN RANGO NO MAYOR  A 10 METROS   </a:t>
            </a:r>
            <a:endParaRPr lang="es-MX" sz="4000" dirty="0">
              <a:latin typeface="Showcard Gothic" pitchFamily="82" charset="0"/>
            </a:endParaRPr>
          </a:p>
        </p:txBody>
      </p:sp>
      <p:sp>
        <p:nvSpPr>
          <p:cNvPr id="5" name="4 Estrella de 5 puntas"/>
          <p:cNvSpPr/>
          <p:nvPr/>
        </p:nvSpPr>
        <p:spPr>
          <a:xfrm>
            <a:off x="6143636" y="5072074"/>
            <a:ext cx="642942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Estrella de 5 puntas"/>
          <p:cNvSpPr/>
          <p:nvPr/>
        </p:nvSpPr>
        <p:spPr>
          <a:xfrm>
            <a:off x="7072330" y="428604"/>
            <a:ext cx="571504" cy="7143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Estrella de 5 puntas"/>
          <p:cNvSpPr/>
          <p:nvPr/>
        </p:nvSpPr>
        <p:spPr>
          <a:xfrm>
            <a:off x="785786" y="5572140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“BLUETOOH”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“BLUETOOH”</dc:title>
  <dc:creator>Click</dc:creator>
  <cp:lastModifiedBy>ALEX</cp:lastModifiedBy>
  <cp:revision>1</cp:revision>
  <dcterms:created xsi:type="dcterms:W3CDTF">2009-10-08T20:27:17Z</dcterms:created>
  <dcterms:modified xsi:type="dcterms:W3CDTF">2009-10-21T14:27:01Z</dcterms:modified>
</cp:coreProperties>
</file>