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919ACC8-3C0F-4C28-BA54-182AD56D1CC9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2C3ECC9-A802-4796-BBD3-7AEA479567A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mx/imgres?imgurl=http://www.vity.es/imagenes/pc2maty_big.jpg&amp;imgrefurl=http://profeblog.es/blog/cuaderno_burgos/category/informatica-aplicada/page/2/&amp;usg=__F1zl3qLW5BpUwVXO4eac6Y-p0o0=&amp;h=606&amp;w=800&amp;sz=112&amp;hl=es&amp;start=3&amp;tbnid=ZGWwgTlJ2iA2jM:&amp;tbnh=108&amp;tbnw=143&amp;prev=/images%3Fq%3Dsoftware%2Bde%2Baplicacion%26gbv%3D2%26hl%3Des%26sa%3D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mx/imgres?imgurl=http://www.juntadeandalucia.es/innovacioncienciayempresa/hogardigital07/formacion/graf/I10.jpg&amp;imgrefurl=http://computacion123.wordpress.com/&amp;usg=__vpzeeNt6zc6LWdu89MunXKq-I9A=&amp;h=304&amp;w=338&amp;sz=46&amp;hl=es&amp;start=10&amp;tbnid=oIJI1NxLE7gmpM:&amp;tbnh=107&amp;tbnw=119&amp;prev=/images%3Fq%3Dsoftware%2Bde%2Baplicacion%26gbv%3D2%26hl%3Des%26sa%3D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oginformatico.com/categoria/hardware/" TargetMode="External"/><Relationship Id="rId2" Type="http://schemas.openxmlformats.org/officeDocument/2006/relationships/hyperlink" Target="http://www.bloginformatico.com/hardware-interno-de-una-computadora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0"/>
            <a:ext cx="7772400" cy="6318504"/>
          </a:xfrm>
        </p:spPr>
        <p:txBody>
          <a:bodyPr/>
          <a:lstStyle/>
          <a:p>
            <a:pPr algn="ctr"/>
            <a:r>
              <a:rPr lang="es-MX" dirty="0" smtClean="0"/>
              <a:t>Software de aplicación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2286000" y="1582341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El </a:t>
            </a:r>
            <a:r>
              <a:rPr lang="es-MX" b="1" dirty="0" smtClean="0"/>
              <a:t>software de Aplicación</a:t>
            </a:r>
            <a:r>
              <a:rPr lang="es-MX" dirty="0" smtClean="0"/>
              <a:t> es aquel que hace que el </a:t>
            </a:r>
            <a:r>
              <a:rPr lang="es-MX" b="1" dirty="0" smtClean="0"/>
              <a:t>computador</a:t>
            </a:r>
            <a:r>
              <a:rPr lang="es-MX" dirty="0" smtClean="0"/>
              <a:t> coopere con el </a:t>
            </a:r>
            <a:r>
              <a:rPr lang="es-MX" b="1" dirty="0" smtClean="0"/>
              <a:t>usuario</a:t>
            </a:r>
            <a:r>
              <a:rPr lang="es-MX" dirty="0" smtClean="0"/>
              <a:t> en la realización de tareas típicamente humanas, tales como gestionar una contabilidad o escribir un texto.</a:t>
            </a:r>
          </a:p>
          <a:p>
            <a:r>
              <a:rPr lang="es-MX" dirty="0" smtClean="0"/>
              <a:t>La diferencia entre los </a:t>
            </a:r>
            <a:r>
              <a:rPr lang="es-MX" b="1" dirty="0" smtClean="0"/>
              <a:t>programas de aplicación</a:t>
            </a:r>
            <a:r>
              <a:rPr lang="es-MX" dirty="0" smtClean="0"/>
              <a:t> y los de </a:t>
            </a:r>
            <a:r>
              <a:rPr lang="es-MX" b="1" dirty="0" smtClean="0"/>
              <a:t>sistema</a:t>
            </a:r>
            <a:r>
              <a:rPr lang="es-MX" dirty="0" smtClean="0"/>
              <a:t> estriba en que los de sistema suponen ayuda al usuario para relacionarse con el computador y hacer un uso más cómo del mismo, mientras los de aplicación son programas que cooperan con el usuario para la realización de las actividades mencionadas.</a:t>
            </a:r>
            <a:endParaRPr lang="es-MX" dirty="0"/>
          </a:p>
        </p:txBody>
      </p:sp>
      <p:pic>
        <p:nvPicPr>
          <p:cNvPr id="2050" name="Picture 2" descr="http://t0.gstatic.com/images?q=tbn:ZGWwgTlJ2iA2jM:http://www.vity.es/imagenes/pc2maty_big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643050"/>
            <a:ext cx="1362075" cy="1028701"/>
          </a:xfrm>
          <a:prstGeom prst="rect">
            <a:avLst/>
          </a:prstGeom>
          <a:noFill/>
        </p:spPr>
      </p:pic>
      <p:pic>
        <p:nvPicPr>
          <p:cNvPr id="2052" name="Picture 4" descr="http://t0.gstatic.com/images?q=tbn:oIJI1NxLE7gmpM:http://www.juntadeandalucia.es/innovacioncienciayempresa/hogardigital07/formacion/graf/I10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5000636"/>
            <a:ext cx="1610173" cy="144780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6212708"/>
          </a:xfrm>
        </p:spPr>
        <p:txBody>
          <a:bodyPr>
            <a:normAutofit fontScale="62500" lnSpcReduction="20000"/>
          </a:bodyPr>
          <a:lstStyle/>
          <a:p>
            <a:r>
              <a:rPr lang="es-MX" dirty="0" smtClean="0"/>
              <a:t>Es en este </a:t>
            </a:r>
            <a:r>
              <a:rPr lang="es-MX" b="1" dirty="0" smtClean="0"/>
              <a:t>software de Aplicación</a:t>
            </a:r>
            <a:r>
              <a:rPr lang="es-MX" dirty="0" smtClean="0"/>
              <a:t> donde se aprecia en forma más clara la ayuda que puede suponer un </a:t>
            </a:r>
            <a:r>
              <a:rPr lang="es-MX" b="1" dirty="0" smtClean="0"/>
              <a:t>computador</a:t>
            </a:r>
            <a:r>
              <a:rPr lang="es-MX" dirty="0" smtClean="0"/>
              <a:t> en las actividades humanas, ya que la máquina se convierte en un auxiliar del hombre, liberándole de las tareas repetitivas.</a:t>
            </a:r>
          </a:p>
          <a:p>
            <a:r>
              <a:rPr lang="es-MX" dirty="0" smtClean="0"/>
              <a:t>Los </a:t>
            </a:r>
            <a:r>
              <a:rPr lang="es-MX" b="1" dirty="0" smtClean="0"/>
              <a:t>programadores de aplicaciones</a:t>
            </a:r>
            <a:r>
              <a:rPr lang="es-MX" dirty="0" smtClean="0"/>
              <a:t>, a diferencia de los </a:t>
            </a:r>
            <a:r>
              <a:rPr lang="es-MX" b="1" dirty="0" smtClean="0"/>
              <a:t>programadores de sistemas</a:t>
            </a:r>
            <a:r>
              <a:rPr lang="es-MX" dirty="0" smtClean="0"/>
              <a:t>, no necesitan conocer a fondo el modo de </a:t>
            </a:r>
            <a:r>
              <a:rPr lang="es-MX" dirty="0" smtClean="0">
                <a:hlinkClick r:id="rId2"/>
              </a:rPr>
              <a:t>funcionamiento interno del hardware</a:t>
            </a:r>
            <a:r>
              <a:rPr lang="es-MX" dirty="0" smtClean="0"/>
              <a:t>.</a:t>
            </a:r>
          </a:p>
          <a:p>
            <a:r>
              <a:rPr lang="es-MX" dirty="0" smtClean="0"/>
              <a:t>Basta con que conozcan las necesidades de información de sus aplicaciones y cómo usar el </a:t>
            </a:r>
            <a:r>
              <a:rPr lang="es-MX" b="1" dirty="0" smtClean="0"/>
              <a:t>sistema operativo</a:t>
            </a:r>
            <a:r>
              <a:rPr lang="es-MX" dirty="0" smtClean="0"/>
              <a:t>, para conseguir satisfacer estas necesidades.</a:t>
            </a:r>
          </a:p>
          <a:p>
            <a:r>
              <a:rPr lang="es-MX" dirty="0" smtClean="0"/>
              <a:t>Sus </a:t>
            </a:r>
            <a:r>
              <a:rPr lang="es-MX" b="1" dirty="0" smtClean="0"/>
              <a:t>programas</a:t>
            </a:r>
            <a:r>
              <a:rPr lang="es-MX" dirty="0" smtClean="0"/>
              <a:t> deben ser independientes del </a:t>
            </a:r>
            <a:r>
              <a:rPr lang="es-MX" dirty="0" smtClean="0">
                <a:hlinkClick r:id="rId3"/>
              </a:rPr>
              <a:t>hardware</a:t>
            </a:r>
            <a:r>
              <a:rPr lang="es-MX" dirty="0" smtClean="0"/>
              <a:t> específico que se utilice y deben ser transportados sin grandes problemas de adaptación a otras computadoras y otros entornos operativos.</a:t>
            </a:r>
          </a:p>
          <a:p>
            <a:r>
              <a:rPr lang="es-MX" dirty="0" smtClean="0"/>
              <a:t>Dentro de los </a:t>
            </a:r>
            <a:r>
              <a:rPr lang="es-MX" b="1" dirty="0" smtClean="0"/>
              <a:t>programas de aplicación</a:t>
            </a:r>
            <a:r>
              <a:rPr lang="es-MX" dirty="0" smtClean="0"/>
              <a:t>, puede ser útil una distinción entre aplicaciones verticales, de finalidad específica para un tipo muy delimitado de usuarios (médicos, abogados, arquitectos…), y aplicaciones horizontales, de utilidad para una amplísima gama de usuarios de cualquier tipo.</a:t>
            </a:r>
          </a:p>
          <a:p>
            <a:r>
              <a:rPr lang="es-MX" dirty="0" smtClean="0"/>
              <a:t>Algunos </a:t>
            </a:r>
            <a:r>
              <a:rPr lang="es-MX" b="1" dirty="0" smtClean="0"/>
              <a:t>ejemplos de software aplicaciones</a:t>
            </a:r>
            <a:r>
              <a:rPr lang="es-MX" dirty="0" smtClean="0"/>
              <a:t> son:</a:t>
            </a:r>
          </a:p>
          <a:p>
            <a:r>
              <a:rPr lang="es-MX" dirty="0" smtClean="0"/>
              <a:t>&gt; Procesadores de texto. (Bloc de Notas)</a:t>
            </a:r>
            <a:br>
              <a:rPr lang="es-MX" dirty="0" smtClean="0"/>
            </a:br>
            <a:r>
              <a:rPr lang="es-MX" dirty="0" smtClean="0"/>
              <a:t>&gt; Editores. (</a:t>
            </a:r>
            <a:r>
              <a:rPr lang="es-MX" dirty="0" err="1" smtClean="0"/>
              <a:t>PhotoShop</a:t>
            </a:r>
            <a:r>
              <a:rPr lang="es-MX" dirty="0" smtClean="0"/>
              <a:t> para el Diseño Gráfico)</a:t>
            </a:r>
            <a:br>
              <a:rPr lang="es-MX" dirty="0" smtClean="0"/>
            </a:br>
            <a:r>
              <a:rPr lang="es-MX" dirty="0" smtClean="0"/>
              <a:t>&gt; Hojas de Cálculo. (MS Excel)</a:t>
            </a:r>
            <a:br>
              <a:rPr lang="es-MX" dirty="0" smtClean="0"/>
            </a:br>
            <a:r>
              <a:rPr lang="es-MX" dirty="0" smtClean="0"/>
              <a:t>&gt; Sistemas gestores de bases de datos. (</a:t>
            </a:r>
            <a:r>
              <a:rPr lang="es-MX" dirty="0" err="1" smtClean="0"/>
              <a:t>MySQL</a:t>
            </a:r>
            <a:r>
              <a:rPr lang="es-MX" dirty="0" smtClean="0"/>
              <a:t>)</a:t>
            </a:r>
            <a:br>
              <a:rPr lang="es-MX" dirty="0" smtClean="0"/>
            </a:br>
            <a:r>
              <a:rPr lang="es-MX" dirty="0" smtClean="0"/>
              <a:t>&gt; Programas de comunicaciones. (MSN Messenger)</a:t>
            </a:r>
            <a:br>
              <a:rPr lang="es-MX" dirty="0" smtClean="0"/>
            </a:br>
            <a:r>
              <a:rPr lang="es-MX" dirty="0" smtClean="0"/>
              <a:t>&gt; Paquetes integrados. (Ofimática: Word, Excel, PowerPoint…)</a:t>
            </a:r>
            <a:br>
              <a:rPr lang="es-MX" dirty="0" smtClean="0"/>
            </a:br>
            <a:r>
              <a:rPr lang="es-MX" dirty="0" smtClean="0"/>
              <a:t>&gt; Programas de diseño asistido por computador. (</a:t>
            </a:r>
            <a:r>
              <a:rPr lang="es-MX" dirty="0" err="1" smtClean="0"/>
              <a:t>AutoCAD</a:t>
            </a:r>
            <a:r>
              <a:rPr lang="es-MX" dirty="0" smtClean="0"/>
              <a:t>)</a:t>
            </a:r>
          </a:p>
          <a:p>
            <a:endParaRPr lang="es-MX" dirty="0"/>
          </a:p>
        </p:txBody>
      </p:sp>
    </p:spTree>
  </p:cSld>
  <p:clrMapOvr>
    <a:masterClrMapping/>
  </p:clrMapOvr>
  <p:transition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</TotalTime>
  <Words>277</Words>
  <Application>Microsoft Office PowerPoint</Application>
  <PresentationFormat>Presentación en pantalla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Software de aplicación</vt:lpstr>
      <vt:lpstr>Diapositiva 2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aplicación</dc:title>
  <dc:creator>ALEX</dc:creator>
  <cp:lastModifiedBy>Administrador</cp:lastModifiedBy>
  <cp:revision>2</cp:revision>
  <dcterms:created xsi:type="dcterms:W3CDTF">2009-10-21T14:21:27Z</dcterms:created>
  <dcterms:modified xsi:type="dcterms:W3CDTF">2009-10-21T23:00:06Z</dcterms:modified>
</cp:coreProperties>
</file>