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9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5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AB2CD-AAB3-4BDE-B4DB-AD9F05CEAA7A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06DCD-48D4-4BF7-8E22-C39D5BDBF27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8E2F5-ED8B-4D28-8870-D413D9BC457C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36CA0-CE91-44FE-B676-17BAB2EF944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5488F-E490-4D48-A7F5-706B8810136F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0FC5C-BE2F-4A8E-BA95-BDC72AB7C03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18C12-3011-4435-986B-E01EAD062DFA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6EA8B-3B46-4256-AD3C-91C07FC32AC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238F7-2CA3-4330-BD6B-201CF90F7D55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B35DE-9293-45FD-9EBF-C5E77366052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3F34A-AF5C-4C6C-A419-E62FD56BE1FC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15035-7B21-473D-AA97-72F19D35F0E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D31EC-8091-4F7E-AEDD-CA1642982438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F303A-B6EE-41C0-9606-661B65C4D15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381D3-8F9E-4C8D-BEE0-D658E59E81FD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117A4-2F89-42A3-BF5C-828FC2FC619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2FC6B-6758-4A48-84EB-DE7806D405D3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1C991-B264-4774-A870-76EAE2AE5AF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7E2FB-75E7-4A7B-9B15-17CD8969E469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40351-BA70-4F05-8417-9871C718A77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5F14D-A3AE-45D3-9C42-E771D524E2CC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C1A5F-12BB-49C2-9AB9-EA531BA5B7E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B4437FB-7EB2-4EA0-841D-544B36FA1067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B016828-CF6C-4D63-8901-89EF6C52E70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22" r:id="rId5"/>
    <p:sldLayoutId id="2147483717" r:id="rId6"/>
    <p:sldLayoutId id="2147483716" r:id="rId7"/>
    <p:sldLayoutId id="2147483723" r:id="rId8"/>
    <p:sldLayoutId id="2147483724" r:id="rId9"/>
    <p:sldLayoutId id="2147483715" r:id="rId10"/>
    <p:sldLayoutId id="214748371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DE6C36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F9B639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MICROFONO</a:t>
            </a:r>
            <a:endParaRPr lang="es-ES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0624" indent="-384048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r>
              <a:rPr lang="es-CO" dirty="0" smtClean="0"/>
              <a:t>El 'micrófono es un transductor electro acústico. Su función es la de transformar (traducir) las vibraciones debidas a la presión acústica ejercida sobre su cápsula por las ondas sonoras en energía eléctrica o grabar sonidos de cualquier lugar o elemento.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écnic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</TotalTime>
  <Words>41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Plantilla de diseño</vt:lpstr>
      </vt:variant>
      <vt:variant>
        <vt:i4>6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Arial</vt:lpstr>
      <vt:lpstr>Franklin Gothic Book</vt:lpstr>
      <vt:lpstr>Wingdings 2</vt:lpstr>
      <vt:lpstr>Calibri</vt:lpstr>
      <vt:lpstr>Wingdings</vt:lpstr>
      <vt:lpstr>Técnico</vt:lpstr>
      <vt:lpstr>Técnico</vt:lpstr>
      <vt:lpstr>Técnico</vt:lpstr>
      <vt:lpstr>Técnico</vt:lpstr>
      <vt:lpstr>Técnico</vt:lpstr>
      <vt:lpstr>Técnico</vt:lpstr>
      <vt:lpstr>MICROFONO</vt:lpstr>
    </vt:vector>
  </TitlesOfParts>
  <Company>mAtHeW0428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</dc:creator>
  <cp:lastModifiedBy>WinuE</cp:lastModifiedBy>
  <cp:revision>7</cp:revision>
  <dcterms:created xsi:type="dcterms:W3CDTF">2002-09-24T05:13:58Z</dcterms:created>
  <dcterms:modified xsi:type="dcterms:W3CDTF">2009-10-22T00:06:04Z</dcterms:modified>
</cp:coreProperties>
</file>