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FDAF5AB-BDFC-4BF0-840E-6B632862F208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55700FA-FC33-4D45-8F27-D79A46219F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latin typeface="Comic Sans MS" pitchFamily="66" charset="0"/>
              </a:rPr>
              <a:t>TARJETAS DE RED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Es el elemento fundamental en la composición de la parte física de una red de área local. Es una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interfaz de 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hardware entre el sistema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informático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y el medio de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transmisión físico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por el que se transporta </a:t>
            </a:r>
            <a:r>
              <a:rPr lang="es-ES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la </a:t>
            </a:r>
            <a:r>
              <a:rPr lang="es-ES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información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de un lugar a otro.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</TotalTime>
  <Words>49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TARJETAS DE RED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TARJETAS DE RED</dc:title>
  <dc:creator>Click</dc:creator>
  <cp:lastModifiedBy>Click</cp:lastModifiedBy>
  <cp:revision>2</cp:revision>
  <dcterms:created xsi:type="dcterms:W3CDTF">2009-10-08T22:47:53Z</dcterms:created>
  <dcterms:modified xsi:type="dcterms:W3CDTF">2009-10-22T22:41:31Z</dcterms:modified>
</cp:coreProperties>
</file>