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Error_de_software" TargetMode="External"/><Relationship Id="rId2" Type="http://schemas.openxmlformats.org/officeDocument/2006/relationships/hyperlink" Target="http://es.wikipedia.org/wiki/Ingenier%C3%ADa_del_softwar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 DE DESARROLLO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007828"/>
          </a:xfrm>
        </p:spPr>
        <p:txBody>
          <a:bodyPr>
            <a:normAutofit/>
          </a:bodyPr>
          <a:lstStyle/>
          <a:p>
            <a:r>
              <a:rPr lang="es-ES" dirty="0" smtClean="0"/>
              <a:t>En la </a:t>
            </a:r>
            <a:r>
              <a:rPr lang="es-ES" dirty="0" smtClean="0">
                <a:hlinkClick r:id="rId2" action="ppaction://hlinkfile" tooltip="Ingeniería del software"/>
              </a:rPr>
              <a:t>ingeniería del software</a:t>
            </a:r>
            <a:r>
              <a:rPr lang="es-ES" dirty="0" smtClean="0"/>
              <a:t> el término </a:t>
            </a:r>
            <a:r>
              <a:rPr lang="es-ES" b="1" dirty="0" smtClean="0"/>
              <a:t>fases de desarrollo</a:t>
            </a:r>
            <a:r>
              <a:rPr lang="es-ES" dirty="0" smtClean="0"/>
              <a:t> expresa cómo ha progresado el desarrollo de un software y cuánto desarrollo puede requerir. Cada versión importante de un producto pasa generalmente a través de una etapa en la que se agregan las nuevas características (etapa alfa), después una etapa donde se eliminan errores activamente (etapa beta), y finalmente una etapa en donde se han quitado todos los </a:t>
            </a:r>
            <a:r>
              <a:rPr lang="es-ES" dirty="0" smtClean="0">
                <a:hlinkClick r:id="rId3" action="ppaction://hlinkfile" tooltip="Error de software"/>
              </a:rPr>
              <a:t>bugs</a:t>
            </a:r>
            <a:r>
              <a:rPr lang="es-ES" dirty="0" smtClean="0"/>
              <a:t> importantes (etapa estable).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82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SOFTWARE DE DESARROLLO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ALEX</cp:lastModifiedBy>
  <cp:revision>5</cp:revision>
  <dcterms:created xsi:type="dcterms:W3CDTF">2002-09-28T06:53:41Z</dcterms:created>
  <dcterms:modified xsi:type="dcterms:W3CDTF">2002-09-28T07:16:31Z</dcterms:modified>
</cp:coreProperties>
</file>