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B64D3-4337-4B3B-B435-54EF909E150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622C4-882E-4DC8-A515-A41ACC7F0F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75863-1F76-4223-ADD5-E090349A0F95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219B9-9C2F-4CF4-A88D-DBA4EB4ABFB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E05B5-50F2-45AA-8DC7-48CE5DE14D83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E34BC-80DC-42D5-8766-593E7740878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6058D-1600-4E34-B85F-8268360BE6A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FF055-D6E4-4240-B9F3-BF79D13D47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B885E-4B0E-4D95-8277-CB9C1E507F15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AD159-24A7-4ECB-8429-0785231212A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5D783-64B4-4411-B100-187470BE0A3E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3C7E7-2082-4F09-9C00-F09F240316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D5DBC-1714-4825-8739-44056A4E2E9F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29D67-1CA5-4B71-A618-0E78B1520DD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5272E-B1B8-4F63-9CD8-476048310BF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53B03-CF67-4345-8342-A945E18682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1304D-89CC-4929-AD2A-CCAFD311B1F0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D1AD4-A3B4-47ED-AA6D-47DB7FF290D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47F5F-D345-4C55-B770-122D4373B1D4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1E3D83-31AC-4BD5-81A7-E800044700F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17A35-9352-4603-9B3F-7314FE119B7B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C64B8-F2C8-4CC5-BFEE-A47CCF98B89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1B5872-D550-4562-A8C6-763BD9B117DC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AEECDC-7807-4C3F-A871-2378DCA258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mtClean="0"/>
              <a:t>SOFTWARE DE DESARROLLO</a:t>
            </a:r>
            <a:endParaRPr lang="es-ES" smtClean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63" y="2000250"/>
            <a:ext cx="8229600" cy="4572000"/>
          </a:xfrm>
        </p:spPr>
        <p:txBody>
          <a:bodyPr>
            <a:normAutofit/>
          </a:bodyPr>
          <a:lstStyle/>
          <a:p>
            <a:pPr marL="420624" indent="-384048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Wingdings" pitchFamily="2" charset="2"/>
              <a:buChar char="Ø"/>
              <a:defRPr/>
            </a:pPr>
            <a:r>
              <a:rPr lang="es-CO" sz="4000" dirty="0" smtClean="0"/>
              <a:t>Es el conjunto de herramientas que permiten al programador desarrollar programas informáticos, usando diferentes alternativas y lenguajes de programación, de una manera práctica.</a:t>
            </a:r>
            <a:endParaRPr lang="es-E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26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Arial</vt:lpstr>
      <vt:lpstr>Franklin Gothic Book</vt:lpstr>
      <vt:lpstr>Wingdings 2</vt:lpstr>
      <vt:lpstr>Calibri</vt:lpstr>
      <vt:lpstr>Wingdings</vt:lpstr>
      <vt:lpstr>Técnico</vt:lpstr>
      <vt:lpstr>Técnico</vt:lpstr>
      <vt:lpstr>Técnico</vt:lpstr>
      <vt:lpstr>Técnico</vt:lpstr>
      <vt:lpstr>Técnico</vt:lpstr>
      <vt:lpstr>Técnico</vt:lpstr>
      <vt:lpstr>SOFTWARE DE DESARROLLO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2009-10-21T23:59:18Z</dcterms:modified>
</cp:coreProperties>
</file>