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1">
        <a:schemeClr val="bg1"/>
      </p:bgRef>
    </p:bg>
    <p:spTree>
      <p:nvGrpSpPr>
        <p:cNvPr id="1" name=""/>
        <p:cNvGrpSpPr/>
        <p:nvPr/>
      </p:nvGrpSpPr>
      <p:grpSpPr>
        <a:xfrm>
          <a:off x="0" y="0"/>
          <a:ext cx="0" cy="0"/>
          <a:chOff x="0" y="0"/>
          <a:chExt cx="0" cy="0"/>
        </a:xfrm>
      </p:grpSpPr>
      <p:sp>
        <p:nvSpPr>
          <p:cNvPr id="8" name="7 Título"/>
          <p:cNvSpPr>
            <a:spLocks noGrp="1"/>
          </p:cNvSpPr>
          <p:nvPr>
            <p:ph type="ctrTitle"/>
          </p:nvPr>
        </p:nvSpPr>
        <p:spPr>
          <a:xfrm>
            <a:off x="2286000" y="3124200"/>
            <a:ext cx="6172200" cy="1894362"/>
          </a:xfrm>
        </p:spPr>
        <p:txBody>
          <a:bodyPr/>
          <a:lstStyle>
            <a:lvl1pPr>
              <a:defRPr b="1"/>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bwMode="auto">
          <a:xfrm rot="5400000">
            <a:off x="7764621" y="1174097"/>
            <a:ext cx="2286000" cy="381000"/>
          </a:xfrm>
        </p:spPr>
        <p:txBody>
          <a:bodyPr/>
          <a:lstStyle/>
          <a:p>
            <a:fld id="{E4A21C92-88FA-4D2A-9512-3E91852780D7}" type="datetimeFigureOut">
              <a:rPr lang="es-ES_tradnl" smtClean="0"/>
              <a:t>16/10/2009</a:t>
            </a:fld>
            <a:endParaRPr lang="es-ES_tradnl"/>
          </a:p>
        </p:txBody>
      </p:sp>
      <p:sp>
        <p:nvSpPr>
          <p:cNvPr id="17" name="16 Marcador de pie de página"/>
          <p:cNvSpPr>
            <a:spLocks noGrp="1"/>
          </p:cNvSpPr>
          <p:nvPr>
            <p:ph type="ftr" sz="quarter" idx="11"/>
          </p:nvPr>
        </p:nvSpPr>
        <p:spPr bwMode="auto">
          <a:xfrm rot="5400000">
            <a:off x="7077269" y="4181669"/>
            <a:ext cx="3657600" cy="384048"/>
          </a:xfrm>
        </p:spPr>
        <p:txBody>
          <a:bodyPr/>
          <a:lstStyle/>
          <a:p>
            <a:endParaRPr lang="es-ES_tradnl"/>
          </a:p>
        </p:txBody>
      </p:sp>
      <p:sp>
        <p:nvSpPr>
          <p:cNvPr id="10" name="9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Conector recto"/>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Elipse"/>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Elipse"/>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Marcador de número de diapositiva"/>
          <p:cNvSpPr>
            <a:spLocks noGrp="1"/>
          </p:cNvSpPr>
          <p:nvPr>
            <p:ph type="sldNum" sz="quarter" idx="12"/>
          </p:nvPr>
        </p:nvSpPr>
        <p:spPr bwMode="auto">
          <a:xfrm>
            <a:off x="1325544" y="4928702"/>
            <a:ext cx="609600" cy="517524"/>
          </a:xfrm>
        </p:spPr>
        <p:txBody>
          <a:bodyPr/>
          <a:lstStyle/>
          <a:p>
            <a:fld id="{6C98DE7A-EF9A-4DB3-A0F1-56CC18E036DD}" type="slidenum">
              <a:rPr lang="es-ES_tradnl" smtClean="0"/>
              <a:t>‹Nº›</a:t>
            </a:fld>
            <a:endParaRPr lang="es-ES_tradnl"/>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A21C92-88FA-4D2A-9512-3E91852780D7}" type="datetimeFigureOut">
              <a:rPr lang="es-ES_tradnl" smtClean="0"/>
              <a:t>16/10/2009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6C98DE7A-EF9A-4DB3-A0F1-56CC18E036DD}" type="slidenum">
              <a:rPr lang="es-ES_tradnl" smtClean="0"/>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E4A21C92-88FA-4D2A-9512-3E91852780D7}" type="datetimeFigureOut">
              <a:rPr lang="es-ES_tradnl" smtClean="0"/>
              <a:t>16/10/2009</a:t>
            </a:fld>
            <a:endParaRPr lang="es-ES_tradnl"/>
          </a:p>
        </p:txBody>
      </p:sp>
      <p:sp>
        <p:nvSpPr>
          <p:cNvPr id="5" name="4 Marcador de pie de página"/>
          <p:cNvSpPr>
            <a:spLocks noGrp="1"/>
          </p:cNvSpPr>
          <p:nvPr>
            <p:ph type="ftr" sz="quarter" idx="11"/>
          </p:nvPr>
        </p:nvSpPr>
        <p:spPr/>
        <p:txBody>
          <a:bodyPr/>
          <a:lstStyle/>
          <a:p>
            <a:endParaRPr lang="es-ES_tradnl"/>
          </a:p>
        </p:txBody>
      </p:sp>
      <p:sp>
        <p:nvSpPr>
          <p:cNvPr id="6" name="5 Marcador de número de diapositiva"/>
          <p:cNvSpPr>
            <a:spLocks noGrp="1"/>
          </p:cNvSpPr>
          <p:nvPr>
            <p:ph type="sldNum" sz="quarter" idx="12"/>
          </p:nvPr>
        </p:nvSpPr>
        <p:spPr/>
        <p:txBody>
          <a:bodyPr/>
          <a:lstStyle/>
          <a:p>
            <a:fld id="{6C98DE7A-EF9A-4DB3-A0F1-56CC18E036DD}" type="slidenum">
              <a:rPr lang="es-ES_tradnl" smtClean="0"/>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8" name="7 Marcador de contenido"/>
          <p:cNvSpPr>
            <a:spLocks noGrp="1"/>
          </p:cNvSpPr>
          <p:nvPr>
            <p:ph sz="quarter" idx="1"/>
          </p:nvPr>
        </p:nvSpPr>
        <p:spPr>
          <a:xfrm>
            <a:off x="457200" y="1600200"/>
            <a:ext cx="7467600" cy="487375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4"/>
          </p:nvPr>
        </p:nvSpPr>
        <p:spPr/>
        <p:txBody>
          <a:bodyPr rtlCol="0"/>
          <a:lstStyle/>
          <a:p>
            <a:fld id="{E4A21C92-88FA-4D2A-9512-3E91852780D7}" type="datetimeFigureOut">
              <a:rPr lang="es-ES_tradnl" smtClean="0"/>
              <a:t>16/10/2009</a:t>
            </a:fld>
            <a:endParaRPr lang="es-ES_tradnl"/>
          </a:p>
        </p:txBody>
      </p:sp>
      <p:sp>
        <p:nvSpPr>
          <p:cNvPr id="9" name="8 Marcador de número de diapositiva"/>
          <p:cNvSpPr>
            <a:spLocks noGrp="1"/>
          </p:cNvSpPr>
          <p:nvPr>
            <p:ph type="sldNum" sz="quarter" idx="15"/>
          </p:nvPr>
        </p:nvSpPr>
        <p:spPr/>
        <p:txBody>
          <a:bodyPr rtlCol="0"/>
          <a:lstStyle/>
          <a:p>
            <a:fld id="{6C98DE7A-EF9A-4DB3-A0F1-56CC18E036DD}" type="slidenum">
              <a:rPr lang="es-ES_tradnl" smtClean="0"/>
              <a:t>‹Nº›</a:t>
            </a:fld>
            <a:endParaRPr lang="es-ES_tradnl"/>
          </a:p>
        </p:txBody>
      </p:sp>
      <p:sp>
        <p:nvSpPr>
          <p:cNvPr id="10" name="9 Marcador de pie de página"/>
          <p:cNvSpPr>
            <a:spLocks noGrp="1"/>
          </p:cNvSpPr>
          <p:nvPr>
            <p:ph type="ftr" sz="quarter" idx="16"/>
          </p:nvPr>
        </p:nvSpPr>
        <p:spPr/>
        <p:txBody>
          <a:bodyPr rtlCol="0"/>
          <a:lstStyle/>
          <a:p>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bwMode="auto">
          <a:xfrm rot="5400000">
            <a:off x="7763256" y="1170432"/>
            <a:ext cx="2286000" cy="381000"/>
          </a:xfrm>
        </p:spPr>
        <p:txBody>
          <a:bodyPr/>
          <a:lstStyle/>
          <a:p>
            <a:fld id="{E4A21C92-88FA-4D2A-9512-3E91852780D7}" type="datetimeFigureOut">
              <a:rPr lang="es-ES_tradnl" smtClean="0"/>
              <a:t>16/10/2009</a:t>
            </a:fld>
            <a:endParaRPr lang="es-ES_tradnl"/>
          </a:p>
        </p:txBody>
      </p:sp>
      <p:sp>
        <p:nvSpPr>
          <p:cNvPr id="5" name="4 Marcador de pie de página"/>
          <p:cNvSpPr>
            <a:spLocks noGrp="1"/>
          </p:cNvSpPr>
          <p:nvPr>
            <p:ph type="ftr" sz="quarter" idx="11"/>
          </p:nvPr>
        </p:nvSpPr>
        <p:spPr bwMode="auto">
          <a:xfrm rot="5400000">
            <a:off x="7077456" y="4178808"/>
            <a:ext cx="3657600" cy="384048"/>
          </a:xfrm>
        </p:spPr>
        <p:txBody>
          <a:bodyPr/>
          <a:lstStyle/>
          <a:p>
            <a:endParaRPr lang="es-ES_tradnl"/>
          </a:p>
        </p:txBody>
      </p:sp>
      <p:sp>
        <p:nvSpPr>
          <p:cNvPr id="9" name="8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Rectángulo"/>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Rectángulo"/>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Rectángulo"/>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Conector recto"/>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Conector recto"/>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Elipse"/>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Elipse"/>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Elipse"/>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Elipse"/>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Conector recto"/>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número de diapositiva"/>
          <p:cNvSpPr>
            <a:spLocks noGrp="1"/>
          </p:cNvSpPr>
          <p:nvPr>
            <p:ph type="sldNum" sz="quarter" idx="12"/>
          </p:nvPr>
        </p:nvSpPr>
        <p:spPr bwMode="auto">
          <a:xfrm>
            <a:off x="1340616" y="4928702"/>
            <a:ext cx="609600" cy="517524"/>
          </a:xfrm>
        </p:spPr>
        <p:txBody>
          <a:bodyPr/>
          <a:lstStyle/>
          <a:p>
            <a:fld id="{6C98DE7A-EF9A-4DB3-A0F1-56CC18E036DD}" type="slidenum">
              <a:rPr lang="es-ES_tradnl" smtClean="0"/>
              <a:t>‹Nº›</a:t>
            </a:fld>
            <a:endParaRPr lang="es-ES_tradnl"/>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E4A21C92-88FA-4D2A-9512-3E91852780D7}" type="datetimeFigureOut">
              <a:rPr lang="es-ES_tradnl" smtClean="0"/>
              <a:t>16/10/2009</a:t>
            </a:fld>
            <a:endParaRPr lang="es-ES_tradnl"/>
          </a:p>
        </p:txBody>
      </p:sp>
      <p:sp>
        <p:nvSpPr>
          <p:cNvPr id="6" name="5 Marcador de pie de página"/>
          <p:cNvSpPr>
            <a:spLocks noGrp="1"/>
          </p:cNvSpPr>
          <p:nvPr>
            <p:ph type="ftr" sz="quarter" idx="11"/>
          </p:nvPr>
        </p:nvSpPr>
        <p:spPr/>
        <p:txBody>
          <a:bodyPr/>
          <a:lstStyle/>
          <a:p>
            <a:endParaRPr lang="es-ES_tradnl"/>
          </a:p>
        </p:txBody>
      </p:sp>
      <p:sp>
        <p:nvSpPr>
          <p:cNvPr id="7" name="6 Marcador de número de diapositiva"/>
          <p:cNvSpPr>
            <a:spLocks noGrp="1"/>
          </p:cNvSpPr>
          <p:nvPr>
            <p:ph type="sldNum" sz="quarter" idx="12"/>
          </p:nvPr>
        </p:nvSpPr>
        <p:spPr/>
        <p:txBody>
          <a:bodyPr/>
          <a:lstStyle/>
          <a:p>
            <a:fld id="{6C98DE7A-EF9A-4DB3-A0F1-56CC18E036DD}" type="slidenum">
              <a:rPr lang="es-ES_tradnl" smtClean="0"/>
              <a:t>‹Nº›</a:t>
            </a:fld>
            <a:endParaRPr lang="es-ES_tradnl"/>
          </a:p>
        </p:txBody>
      </p:sp>
      <p:sp>
        <p:nvSpPr>
          <p:cNvPr id="9" name="8 Marcador de contenido"/>
          <p:cNvSpPr>
            <a:spLocks noGrp="1"/>
          </p:cNvSpPr>
          <p:nvPr>
            <p:ph sz="quarter" idx="1"/>
          </p:nvPr>
        </p:nvSpPr>
        <p:spPr>
          <a:xfrm>
            <a:off x="457200"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270248" y="1600200"/>
            <a:ext cx="365760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nchor="b"/>
          <a:lstStyle>
            <a:lvl1pPr>
              <a:defRPr/>
            </a:lvl1pPr>
          </a:lstStyle>
          <a:p>
            <a:r>
              <a:rPr kumimoji="0" lang="es-ES" smtClean="0"/>
              <a:t>Haga clic para modificar el estilo de título del patrón</a:t>
            </a:r>
            <a:endParaRPr kumimoji="0" lang="en-US"/>
          </a:p>
        </p:txBody>
      </p:sp>
      <p:sp>
        <p:nvSpPr>
          <p:cNvPr id="7" name="6 Marcador de fecha"/>
          <p:cNvSpPr>
            <a:spLocks noGrp="1"/>
          </p:cNvSpPr>
          <p:nvPr>
            <p:ph type="dt" sz="half" idx="10"/>
          </p:nvPr>
        </p:nvSpPr>
        <p:spPr/>
        <p:txBody>
          <a:bodyPr/>
          <a:lstStyle/>
          <a:p>
            <a:fld id="{E4A21C92-88FA-4D2A-9512-3E91852780D7}" type="datetimeFigureOut">
              <a:rPr lang="es-ES_tradnl" smtClean="0"/>
              <a:t>16/10/2009</a:t>
            </a:fld>
            <a:endParaRPr lang="es-ES_tradnl"/>
          </a:p>
        </p:txBody>
      </p:sp>
      <p:sp>
        <p:nvSpPr>
          <p:cNvPr id="8" name="7 Marcador de pie de página"/>
          <p:cNvSpPr>
            <a:spLocks noGrp="1"/>
          </p:cNvSpPr>
          <p:nvPr>
            <p:ph type="ftr" sz="quarter" idx="11"/>
          </p:nvPr>
        </p:nvSpPr>
        <p:spPr/>
        <p:txBody>
          <a:bodyPr/>
          <a:lstStyle/>
          <a:p>
            <a:endParaRPr lang="es-ES_tradnl"/>
          </a:p>
        </p:txBody>
      </p:sp>
      <p:sp>
        <p:nvSpPr>
          <p:cNvPr id="9" name="8 Marcador de número de diapositiva"/>
          <p:cNvSpPr>
            <a:spLocks noGrp="1"/>
          </p:cNvSpPr>
          <p:nvPr>
            <p:ph type="sldNum" sz="quarter" idx="12"/>
          </p:nvPr>
        </p:nvSpPr>
        <p:spPr/>
        <p:txBody>
          <a:bodyPr/>
          <a:lstStyle/>
          <a:p>
            <a:fld id="{6C98DE7A-EF9A-4DB3-A0F1-56CC18E036DD}" type="slidenum">
              <a:rPr lang="es-ES_tradnl" smtClean="0"/>
              <a:t>‹Nº›</a:t>
            </a:fld>
            <a:endParaRPr lang="es-ES_tradnl"/>
          </a:p>
        </p:txBody>
      </p:sp>
      <p:sp>
        <p:nvSpPr>
          <p:cNvPr id="11" name="10 Marcador de contenido"/>
          <p:cNvSpPr>
            <a:spLocks noGrp="1"/>
          </p:cNvSpPr>
          <p:nvPr>
            <p:ph sz="quarter" idx="2"/>
          </p:nvPr>
        </p:nvSpPr>
        <p:spPr>
          <a:xfrm>
            <a:off x="457200"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371975" y="2362200"/>
            <a:ext cx="3657600" cy="3886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s-ES" smtClean="0"/>
              <a:t>Haga clic para modificar el estilo de texto del patrón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6" name="5 Marcador de fecha"/>
          <p:cNvSpPr>
            <a:spLocks noGrp="1"/>
          </p:cNvSpPr>
          <p:nvPr>
            <p:ph type="dt" sz="half" idx="10"/>
          </p:nvPr>
        </p:nvSpPr>
        <p:spPr/>
        <p:txBody>
          <a:bodyPr rtlCol="0"/>
          <a:lstStyle/>
          <a:p>
            <a:fld id="{E4A21C92-88FA-4D2A-9512-3E91852780D7}" type="datetimeFigureOut">
              <a:rPr lang="es-ES_tradnl" smtClean="0"/>
              <a:t>16/10/2009</a:t>
            </a:fld>
            <a:endParaRPr lang="es-ES_tradnl"/>
          </a:p>
        </p:txBody>
      </p:sp>
      <p:sp>
        <p:nvSpPr>
          <p:cNvPr id="7" name="6 Marcador de número de diapositiva"/>
          <p:cNvSpPr>
            <a:spLocks noGrp="1"/>
          </p:cNvSpPr>
          <p:nvPr>
            <p:ph type="sldNum" sz="quarter" idx="11"/>
          </p:nvPr>
        </p:nvSpPr>
        <p:spPr/>
        <p:txBody>
          <a:bodyPr rtlCol="0"/>
          <a:lstStyle/>
          <a:p>
            <a:fld id="{6C98DE7A-EF9A-4DB3-A0F1-56CC18E036DD}" type="slidenum">
              <a:rPr lang="es-ES_tradnl" smtClean="0"/>
              <a:t>‹Nº›</a:t>
            </a:fld>
            <a:endParaRPr lang="es-ES_tradnl"/>
          </a:p>
        </p:txBody>
      </p:sp>
      <p:sp>
        <p:nvSpPr>
          <p:cNvPr id="8" name="7 Marcador de pie de página"/>
          <p:cNvSpPr>
            <a:spLocks noGrp="1"/>
          </p:cNvSpPr>
          <p:nvPr>
            <p:ph type="ftr" sz="quarter" idx="12"/>
          </p:nvPr>
        </p:nvSpPr>
        <p:spPr/>
        <p:txBody>
          <a:bodyPr rtlCol="0"/>
          <a:lstStyle/>
          <a:p>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4A21C92-88FA-4D2A-9512-3E91852780D7}" type="datetimeFigureOut">
              <a:rPr lang="es-ES_tradnl" smtClean="0"/>
              <a:t>16/10/2009</a:t>
            </a:fld>
            <a:endParaRPr lang="es-ES_tradnl"/>
          </a:p>
        </p:txBody>
      </p:sp>
      <p:sp>
        <p:nvSpPr>
          <p:cNvPr id="3" name="2 Marcador de pie de página"/>
          <p:cNvSpPr>
            <a:spLocks noGrp="1"/>
          </p:cNvSpPr>
          <p:nvPr>
            <p:ph type="ftr" sz="quarter" idx="11"/>
          </p:nvPr>
        </p:nvSpPr>
        <p:spPr/>
        <p:txBody>
          <a:bodyPr/>
          <a:lstStyle/>
          <a:p>
            <a:endParaRPr lang="es-ES_tradnl"/>
          </a:p>
        </p:txBody>
      </p:sp>
      <p:sp>
        <p:nvSpPr>
          <p:cNvPr id="4" name="3 Marcador de número de diapositiva"/>
          <p:cNvSpPr>
            <a:spLocks noGrp="1"/>
          </p:cNvSpPr>
          <p:nvPr>
            <p:ph type="sldNum" sz="quarter" idx="12"/>
          </p:nvPr>
        </p:nvSpPr>
        <p:spPr/>
        <p:txBody>
          <a:bodyPr/>
          <a:lstStyle/>
          <a:p>
            <a:fld id="{6C98DE7A-EF9A-4DB3-A0F1-56CC18E036DD}" type="slidenum">
              <a:rPr lang="es-ES_tradnl" smtClean="0"/>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1">
        <a:schemeClr val="bg1"/>
      </p:bgRef>
    </p:bg>
    <p:spTree>
      <p:nvGrpSpPr>
        <p:cNvPr id="1" name=""/>
        <p:cNvGrpSpPr/>
        <p:nvPr/>
      </p:nvGrpSpPr>
      <p:grpSpPr>
        <a:xfrm>
          <a:off x="0" y="0"/>
          <a:ext cx="0" cy="0"/>
          <a:chOff x="0" y="0"/>
          <a:chExt cx="0" cy="0"/>
        </a:xfrm>
      </p:grpSpPr>
      <p:sp>
        <p:nvSpPr>
          <p:cNvPr id="10" name="9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Título"/>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Marcador de contenido"/>
          <p:cNvSpPr>
            <a:spLocks noGrp="1"/>
          </p:cNvSpPr>
          <p:nvPr>
            <p:ph sz="quarter" idx="1"/>
          </p:nvPr>
        </p:nvSpPr>
        <p:spPr>
          <a:xfrm>
            <a:off x="304800" y="274320"/>
            <a:ext cx="5638800" cy="6327648"/>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4"/>
          </p:nvPr>
        </p:nvSpPr>
        <p:spPr/>
        <p:txBody>
          <a:bodyPr rtlCol="0"/>
          <a:lstStyle/>
          <a:p>
            <a:fld id="{E4A21C92-88FA-4D2A-9512-3E91852780D7}" type="datetimeFigureOut">
              <a:rPr lang="es-ES_tradnl" smtClean="0"/>
              <a:t>16/10/2009</a:t>
            </a:fld>
            <a:endParaRPr lang="es-ES_tradnl"/>
          </a:p>
        </p:txBody>
      </p:sp>
      <p:sp>
        <p:nvSpPr>
          <p:cNvPr id="22" name="21 Marcador de número de diapositiva"/>
          <p:cNvSpPr>
            <a:spLocks noGrp="1"/>
          </p:cNvSpPr>
          <p:nvPr>
            <p:ph type="sldNum" sz="quarter" idx="15"/>
          </p:nvPr>
        </p:nvSpPr>
        <p:spPr/>
        <p:txBody>
          <a:bodyPr rtlCol="0"/>
          <a:lstStyle/>
          <a:p>
            <a:fld id="{6C98DE7A-EF9A-4DB3-A0F1-56CC18E036DD}" type="slidenum">
              <a:rPr lang="es-ES_tradnl" smtClean="0"/>
              <a:t>‹Nº›</a:t>
            </a:fld>
            <a:endParaRPr lang="es-ES_tradnl"/>
          </a:p>
        </p:txBody>
      </p:sp>
      <p:sp>
        <p:nvSpPr>
          <p:cNvPr id="23" name="22 Marcador de pie de página"/>
          <p:cNvSpPr>
            <a:spLocks noGrp="1"/>
          </p:cNvSpPr>
          <p:nvPr>
            <p:ph type="ftr" sz="quarter" idx="16"/>
          </p:nvPr>
        </p:nvSpPr>
        <p:spPr/>
        <p:txBody>
          <a:bodyPr rtlCol="0"/>
          <a:lstStyle/>
          <a:p>
            <a:endParaRPr lang="es-ES_tradnl"/>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Título"/>
          <p:cNvSpPr>
            <a:spLocks noGrp="1"/>
          </p:cNvSpPr>
          <p:nvPr>
            <p:ph type="title"/>
          </p:nvPr>
        </p:nvSpPr>
        <p:spPr>
          <a:xfrm rot="5400000">
            <a:off x="3350133" y="3200400"/>
            <a:ext cx="6309360" cy="457200"/>
          </a:xfrm>
        </p:spPr>
        <p:txBody>
          <a:bodyPr anchor="b"/>
          <a:lstStyle>
            <a:lvl1pPr algn="l">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10" name="9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Conector recto"/>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Marcador de fecha"/>
          <p:cNvSpPr>
            <a:spLocks noGrp="1"/>
          </p:cNvSpPr>
          <p:nvPr>
            <p:ph type="dt" sz="half" idx="10"/>
          </p:nvPr>
        </p:nvSpPr>
        <p:spPr/>
        <p:txBody>
          <a:bodyPr rtlCol="0"/>
          <a:lstStyle/>
          <a:p>
            <a:fld id="{E4A21C92-88FA-4D2A-9512-3E91852780D7}" type="datetimeFigureOut">
              <a:rPr lang="es-ES_tradnl" smtClean="0"/>
              <a:t>16/10/2009</a:t>
            </a:fld>
            <a:endParaRPr lang="es-ES_tradnl"/>
          </a:p>
        </p:txBody>
      </p:sp>
      <p:sp>
        <p:nvSpPr>
          <p:cNvPr id="18" name="17 Marcador de número de diapositiva"/>
          <p:cNvSpPr>
            <a:spLocks noGrp="1"/>
          </p:cNvSpPr>
          <p:nvPr>
            <p:ph type="sldNum" sz="quarter" idx="11"/>
          </p:nvPr>
        </p:nvSpPr>
        <p:spPr/>
        <p:txBody>
          <a:bodyPr rtlCol="0"/>
          <a:lstStyle/>
          <a:p>
            <a:fld id="{6C98DE7A-EF9A-4DB3-A0F1-56CC18E036DD}" type="slidenum">
              <a:rPr lang="es-ES_tradnl" smtClean="0"/>
              <a:t>‹Nº›</a:t>
            </a:fld>
            <a:endParaRPr lang="es-ES_tradnl"/>
          </a:p>
        </p:txBody>
      </p:sp>
      <p:sp>
        <p:nvSpPr>
          <p:cNvPr id="21" name="20 Marcador de pie de página"/>
          <p:cNvSpPr>
            <a:spLocks noGrp="1"/>
          </p:cNvSpPr>
          <p:nvPr>
            <p:ph type="ftr" sz="quarter" idx="12"/>
          </p:nvPr>
        </p:nvSpPr>
        <p:spPr/>
        <p:txBody>
          <a:bodyPr rtlCol="0"/>
          <a:lstStyle/>
          <a:p>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4A21C92-88FA-4D2A-9512-3E91852780D7}" type="datetimeFigureOut">
              <a:rPr lang="es-ES_tradnl" smtClean="0"/>
              <a:t>16/10/2009</a:t>
            </a:fld>
            <a:endParaRPr lang="es-ES_tradnl"/>
          </a:p>
        </p:txBody>
      </p:sp>
      <p:sp>
        <p:nvSpPr>
          <p:cNvPr id="3" name="2 Marcador de pie de página"/>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s-ES_tradnl"/>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Elipse"/>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Marcador de número de diapositiva"/>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C98DE7A-EF9A-4DB3-A0F1-56CC18E036DD}" type="slidenum">
              <a:rPr lang="es-ES_tradnl" smtClean="0"/>
              <a:t>‹Nº›</a:t>
            </a:fld>
            <a:endParaRPr lang="es-ES_tradnl"/>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es.wikipedia.org/wiki/Red_de_computadoras" TargetMode="External"/><Relationship Id="rId13" Type="http://schemas.openxmlformats.org/officeDocument/2006/relationships/hyperlink" Target="http://es.wikipedia.org/w/index.php?title=Tramas&amp;action=edit&amp;redlink=1" TargetMode="External"/><Relationship Id="rId18" Type="http://schemas.openxmlformats.org/officeDocument/2006/relationships/hyperlink" Target="http://es.wikipedia.org/wiki/Nivel_de_red" TargetMode="External"/><Relationship Id="rId3" Type="http://schemas.openxmlformats.org/officeDocument/2006/relationships/hyperlink" Target="http://es.wikipedia.org/wiki/Demodulaci%C3%B3n" TargetMode="External"/><Relationship Id="rId7" Type="http://schemas.openxmlformats.org/officeDocument/2006/relationships/hyperlink" Target="http://es.wikipedia.org/wiki/Red_de_ordenadores" TargetMode="External"/><Relationship Id="rId12" Type="http://schemas.openxmlformats.org/officeDocument/2006/relationships/hyperlink" Target="http://es.wikipedia.org/wiki/Direcci%C3%B3n_MAC" TargetMode="External"/><Relationship Id="rId17" Type="http://schemas.openxmlformats.org/officeDocument/2006/relationships/hyperlink" Target="http://es.wikipedia.org/wiki/Hardware" TargetMode="External"/><Relationship Id="rId2" Type="http://schemas.openxmlformats.org/officeDocument/2006/relationships/hyperlink" Target="http://es.wikipedia.org/wiki/Modulaci%C3%B3n_(telecomunicaci%C3%B3n)" TargetMode="External"/><Relationship Id="rId16" Type="http://schemas.openxmlformats.org/officeDocument/2006/relationships/hyperlink" Target="http://es.wikipedia.org/wiki/Idioma_ingl%C3%A9s" TargetMode="External"/><Relationship Id="rId1" Type="http://schemas.openxmlformats.org/officeDocument/2006/relationships/slideLayout" Target="../slideLayouts/slideLayout1.xml"/><Relationship Id="rId6" Type="http://schemas.openxmlformats.org/officeDocument/2006/relationships/hyperlink" Target="http://www.monografias.com/trabajos11/usbmem/usbmem.shtml#QUEES" TargetMode="External"/><Relationship Id="rId11" Type="http://schemas.openxmlformats.org/officeDocument/2006/relationships/hyperlink" Target="http://es.wikipedia.org/wiki/Puente_de_red" TargetMode="External"/><Relationship Id="rId5" Type="http://schemas.openxmlformats.org/officeDocument/2006/relationships/hyperlink" Target="http://www.monografias.com/trabajos12/norin/norin.shtml" TargetMode="External"/><Relationship Id="rId15" Type="http://schemas.openxmlformats.org/officeDocument/2006/relationships/hyperlink" Target="http://es.wikipedia.org/wiki/Red_de_%C3%A1rea_local" TargetMode="External"/><Relationship Id="rId10" Type="http://schemas.openxmlformats.org/officeDocument/2006/relationships/hyperlink" Target="http://es.wikipedia.org/wiki/Modelo_OSI" TargetMode="External"/><Relationship Id="rId4" Type="http://schemas.openxmlformats.org/officeDocument/2006/relationships/hyperlink" Target="http://es.wikipedia.org/wiki/A%C3%B1os_1960" TargetMode="External"/><Relationship Id="rId9" Type="http://schemas.openxmlformats.org/officeDocument/2006/relationships/hyperlink" Target="http://es.wikipedia.org/wiki/Nivel_de_enlace_de_datos" TargetMode="External"/><Relationship Id="rId14" Type="http://schemas.openxmlformats.org/officeDocument/2006/relationships/hyperlink" Target="http://es.wikipedia.org/wiki/Red_en_estrella"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71472" y="142852"/>
            <a:ext cx="7772400" cy="1470025"/>
          </a:xfrm>
        </p:spPr>
        <p:txBody>
          <a:bodyPr/>
          <a:lstStyle/>
          <a:p>
            <a:r>
              <a:rPr lang="es-MX" dirty="0" smtClean="0"/>
              <a:t>DISPOSITIVOS DE COMUNICACION</a:t>
            </a:r>
            <a:endParaRPr lang="es-ES_tradnl" dirty="0"/>
          </a:p>
        </p:txBody>
      </p:sp>
      <p:sp>
        <p:nvSpPr>
          <p:cNvPr id="3" name="2 Subtítulo"/>
          <p:cNvSpPr>
            <a:spLocks noGrp="1"/>
          </p:cNvSpPr>
          <p:nvPr>
            <p:ph type="subTitle" idx="1"/>
          </p:nvPr>
        </p:nvSpPr>
        <p:spPr>
          <a:xfrm>
            <a:off x="285720" y="1500174"/>
            <a:ext cx="8715436" cy="5214974"/>
          </a:xfrm>
        </p:spPr>
        <p:txBody>
          <a:bodyPr>
            <a:normAutofit fontScale="85000" lnSpcReduction="10000"/>
          </a:bodyPr>
          <a:lstStyle/>
          <a:p>
            <a:pPr algn="l"/>
            <a:r>
              <a:rPr lang="es-MX" sz="1400" dirty="0" smtClean="0">
                <a:latin typeface="Arial" pitchFamily="34" charset="0"/>
                <a:cs typeface="Arial" pitchFamily="34" charset="0"/>
              </a:rPr>
              <a:t>MODEM:</a:t>
            </a:r>
            <a:r>
              <a:rPr lang="es-ES_tradnl" sz="1400" dirty="0" smtClean="0">
                <a:latin typeface="Arial" pitchFamily="34" charset="0"/>
                <a:cs typeface="Arial" pitchFamily="34" charset="0"/>
              </a:rPr>
              <a:t>Un </a:t>
            </a:r>
            <a:r>
              <a:rPr lang="es-ES_tradnl" sz="1400" b="1" dirty="0" smtClean="0">
                <a:latin typeface="Arial" pitchFamily="34" charset="0"/>
                <a:cs typeface="Arial" pitchFamily="34" charset="0"/>
              </a:rPr>
              <a:t>módem</a:t>
            </a:r>
            <a:r>
              <a:rPr lang="es-ES_tradnl" sz="1400" dirty="0" smtClean="0">
                <a:latin typeface="Arial" pitchFamily="34" charset="0"/>
                <a:cs typeface="Arial" pitchFamily="34" charset="0"/>
              </a:rPr>
              <a:t> es un dispositivo que sirve para </a:t>
            </a:r>
            <a:r>
              <a:rPr lang="es-ES_tradnl" sz="1400" dirty="0" smtClean="0">
                <a:latin typeface="Arial" pitchFamily="34" charset="0"/>
                <a:cs typeface="Arial" pitchFamily="34" charset="0"/>
                <a:hlinkClick r:id="rId2" tooltip="Modulación (telecomunicación)"/>
              </a:rPr>
              <a:t>modular</a:t>
            </a:r>
            <a:r>
              <a:rPr lang="es-ES_tradnl" sz="1400" dirty="0" smtClean="0">
                <a:latin typeface="Arial" pitchFamily="34" charset="0"/>
                <a:cs typeface="Arial" pitchFamily="34" charset="0"/>
              </a:rPr>
              <a:t> y </a:t>
            </a:r>
            <a:r>
              <a:rPr lang="es-ES_tradnl" sz="1400" dirty="0" smtClean="0">
                <a:latin typeface="Arial" pitchFamily="34" charset="0"/>
                <a:cs typeface="Arial" pitchFamily="34" charset="0"/>
                <a:hlinkClick r:id="rId3" tooltip="Demodulación"/>
              </a:rPr>
              <a:t>desmodular</a:t>
            </a:r>
            <a:r>
              <a:rPr lang="es-ES_tradnl" sz="1400" dirty="0" smtClean="0">
                <a:latin typeface="Arial" pitchFamily="34" charset="0"/>
                <a:cs typeface="Arial" pitchFamily="34" charset="0"/>
              </a:rPr>
              <a:t> (en amplitud, frecuencia, fase u otro sistema) una señal llamada </a:t>
            </a:r>
            <a:r>
              <a:rPr lang="es-ES_tradnl" sz="1400" i="1" dirty="0" smtClean="0">
                <a:latin typeface="Arial" pitchFamily="34" charset="0"/>
                <a:cs typeface="Arial" pitchFamily="34" charset="0"/>
              </a:rPr>
              <a:t>portadora</a:t>
            </a:r>
            <a:r>
              <a:rPr lang="es-ES_tradnl" sz="1400" dirty="0" smtClean="0">
                <a:latin typeface="Arial" pitchFamily="34" charset="0"/>
                <a:cs typeface="Arial" pitchFamily="34" charset="0"/>
              </a:rPr>
              <a:t> mediante otra señal de entrada llamada </a:t>
            </a:r>
            <a:r>
              <a:rPr lang="es-ES_tradnl" sz="1400" i="1" dirty="0" smtClean="0">
                <a:latin typeface="Arial" pitchFamily="34" charset="0"/>
                <a:cs typeface="Arial" pitchFamily="34" charset="0"/>
              </a:rPr>
              <a:t>moduladora</a:t>
            </a:r>
            <a:r>
              <a:rPr lang="es-ES_tradnl" sz="1400" dirty="0" smtClean="0">
                <a:latin typeface="Arial" pitchFamily="34" charset="0"/>
                <a:cs typeface="Arial" pitchFamily="34" charset="0"/>
              </a:rPr>
              <a:t>. Se han usado módems desde los </a:t>
            </a:r>
            <a:r>
              <a:rPr lang="es-ES_tradnl" sz="1400" dirty="0" smtClean="0">
                <a:latin typeface="Arial" pitchFamily="34" charset="0"/>
                <a:cs typeface="Arial" pitchFamily="34" charset="0"/>
                <a:hlinkClick r:id="rId4" tooltip="Años 1960"/>
              </a:rPr>
              <a:t>años 60</a:t>
            </a:r>
            <a:r>
              <a:rPr lang="es-ES_tradnl" sz="1400" dirty="0" smtClean="0">
                <a:latin typeface="Arial" pitchFamily="34" charset="0"/>
                <a:cs typeface="Arial" pitchFamily="34" charset="0"/>
              </a:rPr>
              <a:t>, principalmente debido a que la transmisión directa de las señales electrónicas inteligibles, a largas distancias, no es eficiente, por ejemplo, para transmitir señales de audio por el aire, se requerirían antenas de gran tamaño (del orden de cientos de metros) para su correcta recepción. Es habitual encontrar en muchos módems de red conmutada la facilidad de respuesta y marcación automática, que les permiten conectarse cuando reciben una llamada de la RTC (Red Telefónica Conmutada) y proceder a la marcación de cualquier número previamente grabado por el usuario.</a:t>
            </a:r>
          </a:p>
          <a:p>
            <a:pPr algn="l"/>
            <a:r>
              <a:rPr lang="es-MX" sz="1400" dirty="0" smtClean="0">
                <a:latin typeface="Arial" pitchFamily="34" charset="0"/>
                <a:cs typeface="Arial" pitchFamily="34" charset="0"/>
              </a:rPr>
              <a:t>TRAJETA DE RED:</a:t>
            </a:r>
            <a:r>
              <a:rPr lang="es-ES_tradnl" sz="1400" dirty="0" smtClean="0"/>
              <a:t>El dispositivo mas utilizado en estos momentos para conectar un dispositivo a red son las tarjetas de red o mas conocido como </a:t>
            </a:r>
            <a:r>
              <a:rPr lang="es-ES_tradnl" sz="1400" dirty="0" smtClean="0">
                <a:hlinkClick r:id="rId5"/>
              </a:rPr>
              <a:t>NIC</a:t>
            </a:r>
            <a:r>
              <a:rPr lang="es-ES_tradnl" sz="1400" dirty="0" smtClean="0"/>
              <a:t> (Network Interface Card), este dispositivo es del tamaño de una tarjeta estándar que puede venir de forma integrada en las placas base o individualmente, se coloca en ranuras de ampliación de las PC o en las computadores portátiles mediante puertos </a:t>
            </a:r>
            <a:r>
              <a:rPr lang="es-ES_tradnl" sz="1400" dirty="0" smtClean="0">
                <a:hlinkClick r:id="rId6"/>
              </a:rPr>
              <a:t>USB</a:t>
            </a:r>
            <a:r>
              <a:rPr lang="es-ES_tradnl" sz="1400" dirty="0" smtClean="0"/>
              <a:t>.</a:t>
            </a:r>
          </a:p>
          <a:p>
            <a:pPr algn="l"/>
            <a:r>
              <a:rPr lang="es-MX" sz="1400" dirty="0" smtClean="0">
                <a:latin typeface="Arial" pitchFamily="34" charset="0"/>
                <a:cs typeface="Arial" pitchFamily="34" charset="0"/>
              </a:rPr>
              <a:t>HUB:</a:t>
            </a:r>
            <a:r>
              <a:rPr lang="es-ES_tradnl" sz="1400" dirty="0" smtClean="0"/>
              <a:t>Un </a:t>
            </a:r>
            <a:r>
              <a:rPr lang="es-ES_tradnl" sz="1400" b="1" dirty="0" smtClean="0"/>
              <a:t>concentrador</a:t>
            </a:r>
            <a:r>
              <a:rPr lang="es-ES_tradnl" sz="1400" dirty="0" smtClean="0"/>
              <a:t> o </a:t>
            </a:r>
            <a:r>
              <a:rPr lang="es-ES_tradnl" sz="1400" b="1" dirty="0" smtClean="0"/>
              <a:t>hub</a:t>
            </a:r>
            <a:r>
              <a:rPr lang="es-ES_tradnl" sz="1400" dirty="0" smtClean="0"/>
              <a:t> es un dispositivo que permite centralizar el cableado de una </a:t>
            </a:r>
            <a:r>
              <a:rPr lang="es-ES_tradnl" sz="1400" dirty="0" smtClean="0">
                <a:hlinkClick r:id="rId7" tooltip="Red de ordenadores"/>
              </a:rPr>
              <a:t>red</a:t>
            </a:r>
            <a:r>
              <a:rPr lang="es-ES_tradnl" sz="1400" dirty="0" smtClean="0"/>
              <a:t> y poder ampliarla. Esto significa que dicho dispositivo recibe una señal y repite esta señal emitiéndola por sus diferentes puertos</a:t>
            </a:r>
          </a:p>
          <a:p>
            <a:pPr algn="l"/>
            <a:r>
              <a:rPr lang="es-MX" sz="1400" dirty="0" smtClean="0">
                <a:latin typeface="Arial" pitchFamily="34" charset="0"/>
                <a:cs typeface="Arial" pitchFamily="34" charset="0"/>
              </a:rPr>
              <a:t>SWITCH:</a:t>
            </a:r>
            <a:r>
              <a:rPr lang="es-ES_tradnl" sz="1400" dirty="0" smtClean="0"/>
              <a:t>Un </a:t>
            </a:r>
            <a:r>
              <a:rPr lang="es-ES_tradnl" sz="1400" b="1" dirty="0" smtClean="0"/>
              <a:t>conmutador</a:t>
            </a:r>
            <a:r>
              <a:rPr lang="es-ES_tradnl" sz="1400" dirty="0" smtClean="0"/>
              <a:t> o </a:t>
            </a:r>
            <a:r>
              <a:rPr lang="es-ES_tradnl" sz="1400" b="1" dirty="0" smtClean="0"/>
              <a:t>switch</a:t>
            </a:r>
            <a:r>
              <a:rPr lang="es-ES_tradnl" sz="1400" dirty="0" smtClean="0"/>
              <a:t> es un dispositivo digital de lógica de interconexión de </a:t>
            </a:r>
            <a:r>
              <a:rPr lang="es-ES_tradnl" sz="1400" dirty="0" smtClean="0">
                <a:hlinkClick r:id="rId8" tooltip="Red de computadoras"/>
              </a:rPr>
              <a:t>redes de computadores</a:t>
            </a:r>
            <a:r>
              <a:rPr lang="es-ES_tradnl" sz="1400" dirty="0" smtClean="0"/>
              <a:t> que opera en la capa 2 (</a:t>
            </a:r>
            <a:r>
              <a:rPr lang="es-ES_tradnl" sz="1400" dirty="0" smtClean="0">
                <a:hlinkClick r:id="rId9" tooltip="Nivel de enlace de datos"/>
              </a:rPr>
              <a:t>nivel de enlace de datos</a:t>
            </a:r>
            <a:r>
              <a:rPr lang="es-ES_tradnl" sz="1400" dirty="0" smtClean="0"/>
              <a:t>) del </a:t>
            </a:r>
            <a:r>
              <a:rPr lang="es-ES_tradnl" sz="1400" dirty="0" smtClean="0">
                <a:hlinkClick r:id="rId10" tooltip="Modelo OSI"/>
              </a:rPr>
              <a:t>modelo OSI</a:t>
            </a:r>
            <a:r>
              <a:rPr lang="es-ES_tradnl" sz="1400" dirty="0" smtClean="0"/>
              <a:t>. Su función es interconectar dos o más segmentos de red, de manera similar a los </a:t>
            </a:r>
            <a:r>
              <a:rPr lang="es-ES_tradnl" sz="1400" dirty="0" smtClean="0">
                <a:hlinkClick r:id="rId11" tooltip="Puente de red"/>
              </a:rPr>
              <a:t>puentes</a:t>
            </a:r>
            <a:r>
              <a:rPr lang="es-ES_tradnl" sz="1400" dirty="0" smtClean="0"/>
              <a:t> (bridges), pasando datos de un segmento a otro de acuerdo con la </a:t>
            </a:r>
            <a:r>
              <a:rPr lang="es-ES_tradnl" sz="1400" dirty="0" smtClean="0">
                <a:hlinkClick r:id="rId12" tooltip="Dirección MAC"/>
              </a:rPr>
              <a:t>dirección MAC</a:t>
            </a:r>
            <a:r>
              <a:rPr lang="es-ES_tradnl" sz="1400" dirty="0" smtClean="0"/>
              <a:t> de destino de las </a:t>
            </a:r>
            <a:r>
              <a:rPr lang="es-ES_tradnl" sz="1400" dirty="0" smtClean="0">
                <a:hlinkClick r:id="rId13" tooltip="Tramas (aún no redactado)"/>
              </a:rPr>
              <a:t>tramas</a:t>
            </a:r>
            <a:r>
              <a:rPr lang="es-ES_tradnl" sz="1400" dirty="0" smtClean="0"/>
              <a:t> en la red.</a:t>
            </a:r>
          </a:p>
          <a:p>
            <a:pPr algn="l"/>
            <a:r>
              <a:rPr lang="es-ES_tradnl" sz="1400" dirty="0" smtClean="0"/>
              <a:t>Un conmutador en el centro de una </a:t>
            </a:r>
            <a:r>
              <a:rPr lang="es-ES_tradnl" sz="1400" dirty="0" smtClean="0">
                <a:hlinkClick r:id="rId14" tooltip="Red en estrella"/>
              </a:rPr>
              <a:t>red en estrella</a:t>
            </a:r>
            <a:r>
              <a:rPr lang="es-ES_tradnl" sz="1400" dirty="0" smtClean="0"/>
              <a:t>.</a:t>
            </a:r>
          </a:p>
          <a:p>
            <a:pPr algn="l"/>
            <a:r>
              <a:rPr lang="es-ES_tradnl" sz="1400" dirty="0" smtClean="0"/>
              <a:t>Los conmutadores se utilizan cuando se desea conectar múltiples redes, fusionándolas en una sola. Al igual que los puentes, dado que funcionan como un </a:t>
            </a:r>
            <a:r>
              <a:rPr lang="es-ES_tradnl" sz="1400" i="1" dirty="0" smtClean="0"/>
              <a:t>filtro</a:t>
            </a:r>
            <a:r>
              <a:rPr lang="es-ES_tradnl" sz="1400" dirty="0" smtClean="0"/>
              <a:t> en la red, mejoran el rendimiento y la seguridad de las </a:t>
            </a:r>
            <a:r>
              <a:rPr lang="es-ES_tradnl" sz="1400" dirty="0" smtClean="0">
                <a:hlinkClick r:id="rId15" tooltip="Red de área local"/>
              </a:rPr>
              <a:t>LANs</a:t>
            </a:r>
            <a:r>
              <a:rPr lang="es-ES_tradnl" sz="1400" dirty="0" smtClean="0"/>
              <a:t> (</a:t>
            </a:r>
            <a:r>
              <a:rPr lang="es-ES_tradnl" sz="1400" i="1" dirty="0" smtClean="0"/>
              <a:t>Local Area Network</a:t>
            </a:r>
            <a:r>
              <a:rPr lang="es-ES_tradnl" sz="1400" dirty="0" smtClean="0"/>
              <a:t>- Red de Área Local).</a:t>
            </a:r>
          </a:p>
          <a:p>
            <a:pPr algn="l"/>
            <a:r>
              <a:rPr lang="es-MX" sz="1400" dirty="0" smtClean="0"/>
              <a:t>ROUTER:</a:t>
            </a:r>
            <a:endParaRPr lang="es-ES_tradnl" sz="1400" dirty="0" smtClean="0"/>
          </a:p>
          <a:p>
            <a:pPr algn="l"/>
            <a:r>
              <a:rPr lang="es-ES_tradnl" sz="1400" dirty="0" smtClean="0"/>
              <a:t>El </a:t>
            </a:r>
            <a:r>
              <a:rPr lang="es-ES_tradnl" sz="1400" b="1" dirty="0" smtClean="0"/>
              <a:t>enrutador</a:t>
            </a:r>
            <a:r>
              <a:rPr lang="es-ES_tradnl" sz="1400" dirty="0" smtClean="0"/>
              <a:t> (calco del </a:t>
            </a:r>
            <a:r>
              <a:rPr lang="es-ES_tradnl" sz="1400" dirty="0" smtClean="0">
                <a:hlinkClick r:id="rId16" tooltip="Idioma inglés"/>
              </a:rPr>
              <a:t>inglés</a:t>
            </a:r>
            <a:r>
              <a:rPr lang="es-ES_tradnl" sz="1400" dirty="0" smtClean="0"/>
              <a:t> </a:t>
            </a:r>
            <a:r>
              <a:rPr lang="es-ES_tradnl" sz="1400" i="1" dirty="0" smtClean="0"/>
              <a:t>router)</a:t>
            </a:r>
            <a:r>
              <a:rPr lang="es-ES_tradnl" sz="1400" dirty="0" smtClean="0"/>
              <a:t>, </a:t>
            </a:r>
            <a:r>
              <a:rPr lang="es-ES_tradnl" sz="1400" b="1" dirty="0" smtClean="0"/>
              <a:t>direccionador</a:t>
            </a:r>
            <a:r>
              <a:rPr lang="es-ES_tradnl" sz="1400" dirty="0" smtClean="0"/>
              <a:t>, </a:t>
            </a:r>
            <a:r>
              <a:rPr lang="es-ES_tradnl" sz="1400" b="1" dirty="0" smtClean="0"/>
              <a:t>ruteador</a:t>
            </a:r>
            <a:r>
              <a:rPr lang="es-ES_tradnl" sz="1400" dirty="0" smtClean="0"/>
              <a:t> o </a:t>
            </a:r>
            <a:r>
              <a:rPr lang="es-ES_tradnl" sz="1400" b="1" dirty="0" smtClean="0"/>
              <a:t>encaminador</a:t>
            </a:r>
            <a:r>
              <a:rPr lang="es-ES_tradnl" sz="1400" dirty="0" smtClean="0"/>
              <a:t> es un dispositivo de </a:t>
            </a:r>
            <a:r>
              <a:rPr lang="es-ES_tradnl" sz="1400" dirty="0" smtClean="0">
                <a:hlinkClick r:id="rId17" tooltip="Hardware"/>
              </a:rPr>
              <a:t>hardware</a:t>
            </a:r>
            <a:r>
              <a:rPr lang="es-ES_tradnl" sz="1400" dirty="0" smtClean="0"/>
              <a:t> para interconexión de </a:t>
            </a:r>
            <a:r>
              <a:rPr lang="es-ES_tradnl" sz="1400" dirty="0" smtClean="0">
                <a:hlinkClick r:id="rId7" tooltip="Red de ordenadores"/>
              </a:rPr>
              <a:t>red de ordenadores</a:t>
            </a:r>
            <a:r>
              <a:rPr lang="es-ES_tradnl" sz="1400" dirty="0" smtClean="0"/>
              <a:t> que opera en la capa tres (</a:t>
            </a:r>
            <a:r>
              <a:rPr lang="es-ES_tradnl" sz="1400" dirty="0" smtClean="0">
                <a:hlinkClick r:id="rId18" tooltip="Nivel de red"/>
              </a:rPr>
              <a:t>nivel de red</a:t>
            </a:r>
            <a:r>
              <a:rPr lang="es-ES_tradnl" sz="1400" dirty="0" smtClean="0"/>
              <a:t>). Un router es un dispositivo para la interconexión de redes informáticas que permite asegurar el enrutamiento de paquetes entre redes o determinar la ruta que debe tomar el paquete de datos.</a:t>
            </a:r>
          </a:p>
          <a:p>
            <a:pPr algn="l"/>
            <a:r>
              <a:rPr lang="es-ES_tradnl" sz="1400" dirty="0" smtClean="0"/>
              <a:t>Cuando un usuario accede a una URL, el cliente web (navegador) consulta al servidor de nombre de dominio, el cual le indica la dirección IP del equipo deseado.</a:t>
            </a:r>
          </a:p>
          <a:p>
            <a:pPr algn="l"/>
            <a:endParaRPr lang="es-MX" sz="1200" dirty="0"/>
          </a:p>
          <a:p>
            <a:pPr algn="l"/>
            <a:endParaRPr lang="es-ES_tradnl" sz="1200" dirty="0" smtClean="0"/>
          </a:p>
          <a:p>
            <a:pPr algn="l"/>
            <a:endParaRPr lang="es-ES_tradnl" sz="1200" dirty="0">
              <a:latin typeface="Arial" pitchFamily="34" charset="0"/>
              <a:cs typeface="Arial" pitchFamily="34" charset="0"/>
            </a:endParaRPr>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500034" y="285728"/>
            <a:ext cx="8229600" cy="4525963"/>
          </a:xfrm>
        </p:spPr>
        <p:txBody>
          <a:bodyPr>
            <a:normAutofit/>
          </a:bodyPr>
          <a:lstStyle/>
          <a:p>
            <a:r>
              <a:rPr lang="es-MX" sz="2000" dirty="0" smtClean="0">
                <a:latin typeface="Arial" pitchFamily="34" charset="0"/>
                <a:cs typeface="Arial" pitchFamily="34" charset="0"/>
              </a:rPr>
              <a:t>TARJETA WIRELESS:COMUNICACIÓN INALAMBRICA ES EL TIPO DE COMUNICACIÓN EN LA QUE YA NO SE UTILIZA UN MEDIO DE PROPAGACION FISICO ALGUNO,SE UTILIZA LA MODULACION DE ONDAS ELECTROMAGNETICAS SOLO ESTAN PRESENTES LOS EMISORES Y LOS RECETORES DE LA SEÑAL</a:t>
            </a:r>
            <a:endParaRPr lang="es-ES_tradnl" sz="2000" dirty="0">
              <a:latin typeface="Arial" pitchFamily="34" charset="0"/>
              <a:cs typeface="Arial" pitchFamily="34" charset="0"/>
            </a:endParaRPr>
          </a:p>
        </p:txBody>
      </p:sp>
    </p:spTree>
  </p:cSld>
  <p:clrMapOvr>
    <a:masterClrMapping/>
  </p:clrMapOvr>
  <p:transition>
    <p:wipe dir="d"/>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Aspect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17</TotalTime>
  <Words>531</Words>
  <Application>Microsoft Office PowerPoint</Application>
  <PresentationFormat>Presentación en pantalla (4:3)</PresentationFormat>
  <Paragraphs>12</Paragraphs>
  <Slides>2</Slides>
  <Notes>0</Notes>
  <HiddenSlides>0</HiddenSlides>
  <MMClips>0</MMClips>
  <ScaleCrop>false</ScaleCrop>
  <HeadingPairs>
    <vt:vector size="4" baseType="variant">
      <vt:variant>
        <vt:lpstr>Tema</vt:lpstr>
      </vt:variant>
      <vt:variant>
        <vt:i4>1</vt:i4>
      </vt:variant>
      <vt:variant>
        <vt:lpstr>Títulos de diapositiva</vt:lpstr>
      </vt:variant>
      <vt:variant>
        <vt:i4>2</vt:i4>
      </vt:variant>
    </vt:vector>
  </HeadingPairs>
  <TitlesOfParts>
    <vt:vector size="3" baseType="lpstr">
      <vt:lpstr>Mirador</vt:lpstr>
      <vt:lpstr>DISPOSITIVOS DE COMUNICACION</vt:lpstr>
      <vt:lpstr>Diapositiva 2</vt:lpstr>
    </vt:vector>
  </TitlesOfParts>
  <Company>Windows 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DISPOSITIVOS DE COMUNICACION</dc:title>
  <dc:creator>PC 15</dc:creator>
  <cp:lastModifiedBy>PC 15</cp:lastModifiedBy>
  <cp:revision>2</cp:revision>
  <dcterms:created xsi:type="dcterms:W3CDTF">2009-10-16T17:11:00Z</dcterms:created>
  <dcterms:modified xsi:type="dcterms:W3CDTF">2009-10-16T17:28:43Z</dcterms:modified>
</cp:coreProperties>
</file>