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2D073A-5451-42BC-AEFA-89A271E791C2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6DB0D2-8443-4FE2-9172-19BB67EB2EFF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642918"/>
            <a:ext cx="8001056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E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LOGROS</a:t>
            </a:r>
            <a:r>
              <a:rPr lang="es-ES" sz="8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</a:p>
          <a:p>
            <a:pPr algn="ctr"/>
            <a:endParaRPr lang="es-ES" sz="8000" b="1" dirty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algn="ctr"/>
            <a:r>
              <a:rPr lang="es-ES" sz="8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DOCENTES</a:t>
            </a:r>
          </a:p>
          <a:p>
            <a:pPr algn="ctr"/>
            <a:r>
              <a:rPr lang="es-ES" sz="8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Y </a:t>
            </a:r>
          </a:p>
          <a:p>
            <a:pPr algn="ctr"/>
            <a:r>
              <a:rPr lang="es-ES" sz="8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ALUMNOS</a:t>
            </a:r>
            <a:endParaRPr lang="es-ES" sz="8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ALUMNOS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PRIMER LUGAR NACIONAL EN CANTO</a:t>
            </a:r>
          </a:p>
          <a:p>
            <a:r>
              <a:rPr lang="es-ES" dirty="0" smtClean="0"/>
              <a:t>PRIMEROS LUGARES SECTOR  EN CONCURSOS DE TECNOLOGIAS</a:t>
            </a:r>
          </a:p>
          <a:p>
            <a:r>
              <a:rPr lang="es-ES" dirty="0" smtClean="0"/>
              <a:t>PRIMER LUGAR NACIONAL EN LANZAMIENTO DE BALA</a:t>
            </a:r>
          </a:p>
        </p:txBody>
      </p:sp>
      <p:pic>
        <p:nvPicPr>
          <p:cNvPr id="5" name="4 Marcador de contenido" descr="DSC0532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623344"/>
            <a:ext cx="4038600" cy="30289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DOCENTES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RECONOCIMIENTOS POR ASESORAR A ALUMNOS TRIUNFADORES EN DIFERENTES COMPETENCIAS.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CAPACITADORES A NIVEL NACIONAL EN MATERIA DE REFORMA EDUCATIVA EN SECUNDARIA.</a:t>
            </a:r>
          </a:p>
          <a:p>
            <a:pPr>
              <a:buFont typeface="Wingdings" pitchFamily="2" charset="2"/>
              <a:buChar char="§"/>
            </a:pPr>
            <a:endParaRPr lang="es-ES" dirty="0" smtClean="0"/>
          </a:p>
        </p:txBody>
      </p:sp>
      <p:pic>
        <p:nvPicPr>
          <p:cNvPr id="7" name="6 Marcador de contenido" descr="DSC0535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623344"/>
            <a:ext cx="4038600" cy="302895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47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Diapositiva 1</vt:lpstr>
      <vt:lpstr>ALUMNOS</vt:lpstr>
      <vt:lpstr>DOCENTES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Oem</dc:creator>
  <cp:lastModifiedBy>Oem</cp:lastModifiedBy>
  <cp:revision>2</cp:revision>
  <dcterms:created xsi:type="dcterms:W3CDTF">2008-07-22T15:55:19Z</dcterms:created>
  <dcterms:modified xsi:type="dcterms:W3CDTF">2008-07-22T16:08:49Z</dcterms:modified>
</cp:coreProperties>
</file>