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16FE81-7661-484C-B298-1D686053C48C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3AF33B7-9888-4BBB-BE89-934BADB8E3B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Comic Sans MS" pitchFamily="66" charset="0"/>
              </a:rPr>
              <a:t>MATRIZ DE PUNTOS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Patrón de pequeños puntos que forman los caracteres y las imágenes gráficas en las pantallas de video y las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impresoras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</TotalTime>
  <Words>24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MATRIZ DE PUNTOS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MATRIZ DE PUNTOS</dc:title>
  <dc:creator>Click</dc:creator>
  <cp:lastModifiedBy>Click</cp:lastModifiedBy>
  <cp:revision>3</cp:revision>
  <dcterms:created xsi:type="dcterms:W3CDTF">2009-10-08T21:59:33Z</dcterms:created>
  <dcterms:modified xsi:type="dcterms:W3CDTF">2009-10-22T22:39:01Z</dcterms:modified>
</cp:coreProperties>
</file>