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D407FCA-AAC8-4491-8165-F6D048FB65E5}" type="datetimeFigureOut">
              <a:rPr lang="es-ES" smtClean="0"/>
              <a:t>28/09/2002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247928-2DEE-4D19-BFC2-C210B2060E9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rograma_(computaci%C3%B3n)" TargetMode="External"/><Relationship Id="rId2" Type="http://schemas.openxmlformats.org/officeDocument/2006/relationships/hyperlink" Target="http://es.wikipedia.org/wiki/Hardwar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0"/>
            <a:ext cx="7851648" cy="1828800"/>
          </a:xfrm>
        </p:spPr>
        <p:txBody>
          <a:bodyPr/>
          <a:lstStyle/>
          <a:p>
            <a:pPr algn="l"/>
            <a:r>
              <a:rPr lang="es-MX" dirty="0" smtClean="0"/>
              <a:t>SOFTWARE DE SISTEMA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s-ES" sz="3200" dirty="0" smtClean="0"/>
              <a:t>El </a:t>
            </a:r>
            <a:r>
              <a:rPr lang="es-ES" sz="3200" b="1" dirty="0" smtClean="0"/>
              <a:t>software de sistema</a:t>
            </a:r>
            <a:r>
              <a:rPr lang="es-ES" sz="3200" dirty="0" smtClean="0"/>
              <a:t>, en algunas ocasiones también denominado </a:t>
            </a:r>
            <a:r>
              <a:rPr lang="es-ES" sz="3200" b="1" dirty="0" smtClean="0"/>
              <a:t>software de base</a:t>
            </a:r>
            <a:r>
              <a:rPr lang="es-ES" sz="3200" dirty="0" smtClean="0"/>
              <a:t>, consiste en un software que sirve para controlar e interactuar con el sistema, proporcionando control sobre el </a:t>
            </a:r>
            <a:r>
              <a:rPr lang="es-ES" sz="3200" dirty="0" smtClean="0">
                <a:hlinkClick r:id="rId2" action="ppaction://hlinkfile" tooltip="Hardware"/>
              </a:rPr>
              <a:t>hardware</a:t>
            </a:r>
            <a:r>
              <a:rPr lang="es-ES" sz="3200" dirty="0" smtClean="0"/>
              <a:t> y dando soporte a otros </a:t>
            </a:r>
            <a:r>
              <a:rPr lang="es-ES" sz="3200" dirty="0" smtClean="0">
                <a:hlinkClick r:id="rId3" action="ppaction://hlinkfile" tooltip="Programa (computación)"/>
              </a:rPr>
              <a:t>programas</a:t>
            </a:r>
            <a:endParaRPr lang="es-E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42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SOFTWARE DE SISTEMA</vt:lpstr>
    </vt:vector>
  </TitlesOfParts>
  <Company>BY 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ENTRADA</dc:title>
  <dc:creator>ALEX</dc:creator>
  <cp:lastModifiedBy>ALEX</cp:lastModifiedBy>
  <cp:revision>4</cp:revision>
  <dcterms:created xsi:type="dcterms:W3CDTF">2002-09-28T06:53:41Z</dcterms:created>
  <dcterms:modified xsi:type="dcterms:W3CDTF">2002-09-28T07:11:38Z</dcterms:modified>
</cp:coreProperties>
</file>