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2A3C1A-5FFB-442B-96E0-6C9144BA9333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66435AC-739D-445E-AC70-74705AFABF8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214546" y="928670"/>
            <a:ext cx="6172200" cy="5072098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sz="6700" dirty="0" smtClean="0">
                <a:latin typeface="BankGothic Md BT" pitchFamily="34" charset="0"/>
              </a:rPr>
              <a:t>HARDWARE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** ES  TODA LA PARTE TANGIBLE DE UNA COMPUTADORA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** TODO LO QUE PODEMOS VER TOCAR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6" name="5 Estrella de 5 puntas"/>
          <p:cNvSpPr/>
          <p:nvPr/>
        </p:nvSpPr>
        <p:spPr>
          <a:xfrm>
            <a:off x="928662" y="785794"/>
            <a:ext cx="1214446" cy="11430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Estrella de 5 puntas"/>
          <p:cNvSpPr/>
          <p:nvPr/>
        </p:nvSpPr>
        <p:spPr>
          <a:xfrm>
            <a:off x="7072330" y="4857760"/>
            <a:ext cx="1214446" cy="11430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</TotalTime>
  <Words>0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 HARDWARE  ** ES  TODA LA PARTE TANGIBLE DE UNA COMPUTADORA   ** TODO LO QUE PODEMOS VER TOCAR   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HARDWARE  ** ES  TODA LA PARTE TANGIBLE DE UNA COMPUTADORA   ** TODO LO QUE PODEMOS VER TOCAR   </dc:title>
  <dc:creator>Click</dc:creator>
  <cp:lastModifiedBy>Click</cp:lastModifiedBy>
  <cp:revision>1</cp:revision>
  <dcterms:created xsi:type="dcterms:W3CDTF">2009-10-23T20:13:47Z</dcterms:created>
  <dcterms:modified xsi:type="dcterms:W3CDTF">2009-10-23T20:17:48Z</dcterms:modified>
</cp:coreProperties>
</file>