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65EA-AE27-4CDD-BBB3-ECC778051AD0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47AEB78-83F4-49ED-A129-033C72E310E6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65EA-AE27-4CDD-BBB3-ECC778051AD0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AEB78-83F4-49ED-A129-033C72E310E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65EA-AE27-4CDD-BBB3-ECC778051AD0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AEB78-83F4-49ED-A129-033C72E310E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65EA-AE27-4CDD-BBB3-ECC778051AD0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AEB78-83F4-49ED-A129-033C72E310E6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65EA-AE27-4CDD-BBB3-ECC778051AD0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47AEB78-83F4-49ED-A129-033C72E310E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65EA-AE27-4CDD-BBB3-ECC778051AD0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AEB78-83F4-49ED-A129-033C72E310E6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65EA-AE27-4CDD-BBB3-ECC778051AD0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AEB78-83F4-49ED-A129-033C72E310E6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65EA-AE27-4CDD-BBB3-ECC778051AD0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AEB78-83F4-49ED-A129-033C72E310E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65EA-AE27-4CDD-BBB3-ECC778051AD0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AEB78-83F4-49ED-A129-033C72E310E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65EA-AE27-4CDD-BBB3-ECC778051AD0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AEB78-83F4-49ED-A129-033C72E310E6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65EA-AE27-4CDD-BBB3-ECC778051AD0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47AEB78-83F4-49ED-A129-033C72E310E6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F4D65EA-AE27-4CDD-BBB3-ECC778051AD0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47AEB78-83F4-49ED-A129-033C72E310E6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DISPOSITIVOS DE SALIDA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sz="3200" dirty="0" smtClean="0"/>
              <a:t>Los dispositivos de salida convierten la información que sale de una computadora en imágenes en pantalla, impresiones u otras formas. Entre los dispositivos de salida más populares hoy en día se encuentran: </a:t>
            </a:r>
            <a:br>
              <a:rPr lang="es-ES" sz="3200" dirty="0" smtClean="0"/>
            </a:br>
            <a:endParaRPr lang="es-ES" sz="3200" dirty="0" smtClean="0"/>
          </a:p>
          <a:p>
            <a:endParaRPr lang="es-E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MONITOR: </a:t>
            </a:r>
            <a:r>
              <a:rPr lang="es-ES" dirty="0" smtClean="0"/>
              <a:t>es un </a:t>
            </a:r>
            <a:r>
              <a:rPr lang="es-ES" dirty="0" smtClean="0"/>
              <a:t>dispositivo de salida que, </a:t>
            </a:r>
            <a:r>
              <a:rPr lang="es-ES" dirty="0" smtClean="0"/>
              <a:t>mediante una </a:t>
            </a:r>
            <a:r>
              <a:rPr lang="es-ES" dirty="0" smtClean="0"/>
              <a:t>interfaz muestra </a:t>
            </a:r>
            <a:r>
              <a:rPr lang="es-ES" dirty="0" smtClean="0"/>
              <a:t>los resultados del procesamiento de </a:t>
            </a:r>
            <a:r>
              <a:rPr lang="es-ES" dirty="0" smtClean="0"/>
              <a:t>una computadora.</a:t>
            </a:r>
          </a:p>
          <a:p>
            <a:r>
              <a:rPr lang="es-ES" dirty="0" smtClean="0"/>
              <a:t>IMPRESORA: permite </a:t>
            </a:r>
            <a:r>
              <a:rPr lang="es-ES" dirty="0" smtClean="0"/>
              <a:t>producir una copia permanente de textos o gráficos de documentos almacenados en formato electrónico, imprimiéndolos en medios físicos, normalmente </a:t>
            </a:r>
            <a:r>
              <a:rPr lang="es-ES" dirty="0" smtClean="0"/>
              <a:t>en papel.</a:t>
            </a:r>
          </a:p>
          <a:p>
            <a:r>
              <a:rPr lang="es-ES" dirty="0" smtClean="0"/>
              <a:t>ALTAVOCES: permite traducir al usuario todos los sonidos producidos en </a:t>
            </a:r>
            <a:r>
              <a:rPr lang="es-ES" smtClean="0"/>
              <a:t>la PC.</a:t>
            </a:r>
            <a:endParaRPr lang="es-E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</TotalTime>
  <Words>100</Words>
  <Application>Microsoft Office PowerPoint</Application>
  <PresentationFormat>Presentación en pantalla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Equidad</vt:lpstr>
      <vt:lpstr>DISPOSITIVOS DE SALIDA</vt:lpstr>
      <vt:lpstr>Diapositiva 2</vt:lpstr>
      <vt:lpstr>Diapositiva 3</vt:lpstr>
    </vt:vector>
  </TitlesOfParts>
  <Company>SoftPack©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SALIDA</dc:title>
  <dc:creator>TigerXP</dc:creator>
  <cp:lastModifiedBy>TigerXP</cp:lastModifiedBy>
  <cp:revision>2</cp:revision>
  <dcterms:created xsi:type="dcterms:W3CDTF">2009-10-22T15:01:00Z</dcterms:created>
  <dcterms:modified xsi:type="dcterms:W3CDTF">2009-10-22T15:12:24Z</dcterms:modified>
</cp:coreProperties>
</file>