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81BC028-A861-4990-B8BA-7D0EEA224067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3687F33-1C88-465D-8702-0F35E79A9B4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00364" y="428604"/>
            <a:ext cx="4071966" cy="894230"/>
          </a:xfrm>
        </p:spPr>
        <p:txBody>
          <a:bodyPr>
            <a:normAutofit/>
          </a:bodyPr>
          <a:lstStyle/>
          <a:p>
            <a:r>
              <a:rPr lang="es-ES" sz="4800" dirty="0" smtClean="0"/>
              <a:t>SOFTWARE</a:t>
            </a:r>
            <a:endParaRPr lang="es-ES" sz="4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71604" y="1714488"/>
            <a:ext cx="6815142" cy="4286280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/>
              <a:t>ES TODO LA PARTE INTANGIBLE DE LA COMPUTADORA. </a:t>
            </a:r>
          </a:p>
          <a:p>
            <a:pPr algn="ctr"/>
            <a:r>
              <a:rPr lang="es-ES" sz="3200" dirty="0" smtClean="0"/>
              <a:t>SE PODRIA DECIR QUE TODO LO QUE NO PODEMOS TOCAR:</a:t>
            </a:r>
          </a:p>
          <a:p>
            <a:pPr algn="ctr"/>
            <a:r>
              <a:rPr lang="es-ES" sz="3200" dirty="0" smtClean="0"/>
              <a:t>EJEMPLO:PROGRAMAS</a:t>
            </a:r>
            <a:endParaRPr lang="es-ES" sz="3200" dirty="0"/>
          </a:p>
        </p:txBody>
      </p:sp>
      <p:sp>
        <p:nvSpPr>
          <p:cNvPr id="4" name="3 Estrella de 5 puntas"/>
          <p:cNvSpPr/>
          <p:nvPr/>
        </p:nvSpPr>
        <p:spPr>
          <a:xfrm>
            <a:off x="1285852" y="857232"/>
            <a:ext cx="857256" cy="10001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7715272" y="5214950"/>
            <a:ext cx="857256" cy="10001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</TotalTime>
  <Words>22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SOFTWARE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Click</dc:creator>
  <cp:lastModifiedBy>Click</cp:lastModifiedBy>
  <cp:revision>1</cp:revision>
  <dcterms:created xsi:type="dcterms:W3CDTF">2009-10-23T20:19:02Z</dcterms:created>
  <dcterms:modified xsi:type="dcterms:W3CDTF">2009-10-23T20:22:22Z</dcterms:modified>
</cp:coreProperties>
</file>