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3BF49F7-ACDC-4572-9933-3BC7D6F0269E}" type="datetimeFigureOut">
              <a:rPr lang="es-ES" smtClean="0"/>
              <a:pPr/>
              <a:t>22/10/2009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4367FB3-EBEB-43CB-8A58-C80D4DFD0BF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86116" y="1000108"/>
            <a:ext cx="5105400" cy="1401328"/>
          </a:xfrm>
        </p:spPr>
        <p:txBody>
          <a:bodyPr/>
          <a:lstStyle/>
          <a:p>
            <a:pPr algn="ctr"/>
            <a:r>
              <a:rPr lang="en-US" sz="9600" dirty="0" smtClean="0">
                <a:latin typeface="Showcard Gothic" pitchFamily="82" charset="0"/>
              </a:rPr>
              <a:t>“PAN”</a:t>
            </a:r>
            <a:r>
              <a:rPr lang="en-US" dirty="0" smtClean="0">
                <a:latin typeface="Showcard Gothic" pitchFamily="82" charset="0"/>
              </a:rPr>
              <a:t> </a:t>
            </a:r>
            <a:endParaRPr lang="en-US" dirty="0">
              <a:latin typeface="Showcard Gothic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928926" y="2714620"/>
            <a:ext cx="5786478" cy="3500462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howcard Gothic" pitchFamily="82" charset="0"/>
              </a:rPr>
              <a:t>RED DE AREAS PERSONAL</a:t>
            </a:r>
          </a:p>
          <a:p>
            <a:pPr algn="ctr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howcard Gothic" pitchFamily="82" charset="0"/>
              </a:rPr>
              <a:t>SE DAN ENTRE LOS DISPOSITIVOS UTILIZADOS ENTRE UNA MISMA PERSONA  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Showcard Gothic" pitchFamily="82" charset="0"/>
            </a:endParaRPr>
          </a:p>
        </p:txBody>
      </p:sp>
      <p:sp>
        <p:nvSpPr>
          <p:cNvPr id="4" name="3 Estrella de 5 puntas"/>
          <p:cNvSpPr/>
          <p:nvPr/>
        </p:nvSpPr>
        <p:spPr>
          <a:xfrm>
            <a:off x="1000100" y="642918"/>
            <a:ext cx="642942" cy="857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strella de 5 puntas"/>
          <p:cNvSpPr/>
          <p:nvPr/>
        </p:nvSpPr>
        <p:spPr>
          <a:xfrm>
            <a:off x="1142976" y="5214950"/>
            <a:ext cx="642942" cy="857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strella de 5 puntas"/>
          <p:cNvSpPr/>
          <p:nvPr/>
        </p:nvSpPr>
        <p:spPr>
          <a:xfrm>
            <a:off x="1071538" y="2857496"/>
            <a:ext cx="642942" cy="8572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</TotalTime>
  <Words>17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“PAN” 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“PAN” </dc:title>
  <dc:creator>Click</dc:creator>
  <cp:lastModifiedBy>Click</cp:lastModifiedBy>
  <cp:revision>2</cp:revision>
  <dcterms:created xsi:type="dcterms:W3CDTF">2009-10-08T20:30:41Z</dcterms:created>
  <dcterms:modified xsi:type="dcterms:W3CDTF">2009-10-22T21:20:40Z</dcterms:modified>
</cp:coreProperties>
</file>