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8E4103E-BA03-4951-9602-25595DBF7A36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51D5B3C-35F1-4BFF-96D6-8A6CEE849C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628" y="428604"/>
            <a:ext cx="3571900" cy="1000132"/>
          </a:xfrm>
        </p:spPr>
        <p:txBody>
          <a:bodyPr>
            <a:normAutofit/>
          </a:bodyPr>
          <a:lstStyle/>
          <a:p>
            <a:r>
              <a:rPr lang="es-MX" dirty="0" smtClean="0"/>
              <a:t>         </a:t>
            </a:r>
            <a:r>
              <a:rPr lang="es-MX" sz="5400" dirty="0" smtClean="0"/>
              <a:t>MODEM</a:t>
            </a:r>
            <a:endParaRPr lang="es-MX" sz="5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5072066" y="1643050"/>
            <a:ext cx="3857652" cy="3357586"/>
          </a:xfrm>
          <a:solidFill>
            <a:schemeClr val="tx2"/>
          </a:solidFill>
          <a:ln>
            <a:solidFill>
              <a:schemeClr val="bg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ctr"/>
            <a:endParaRPr lang="es-MX" sz="3200" dirty="0" smtClean="0">
              <a:solidFill>
                <a:srgbClr val="002060"/>
              </a:solidFill>
            </a:endParaRPr>
          </a:p>
          <a:p>
            <a:pPr algn="ctr"/>
            <a:r>
              <a:rPr lang="es-MX" sz="3200" dirty="0" smtClean="0">
                <a:solidFill>
                  <a:srgbClr val="002060"/>
                </a:solidFill>
              </a:rPr>
              <a:t>COMPUESTA POR DOS PALABRAS</a:t>
            </a:r>
          </a:p>
          <a:p>
            <a:pPr algn="ctr"/>
            <a:r>
              <a:rPr lang="es-MX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**DEMULADO  **DEMULADOR </a:t>
            </a:r>
          </a:p>
          <a:p>
            <a:pPr algn="ctr"/>
            <a:r>
              <a:rPr lang="es-MX" sz="3200" u="sng" dirty="0" smtClean="0">
                <a:solidFill>
                  <a:srgbClr val="002060"/>
                </a:solidFill>
              </a:rPr>
              <a:t>CONVIERTE LAS SEÑALES DIGITALES EN ANALOGICAS</a:t>
            </a:r>
            <a:endParaRPr lang="es-MX" sz="3200" u="sng" dirty="0">
              <a:solidFill>
                <a:srgbClr val="002060"/>
              </a:solidFill>
            </a:endParaRPr>
          </a:p>
        </p:txBody>
      </p:sp>
      <p:pic>
        <p:nvPicPr>
          <p:cNvPr id="5" name="4 Marcador de posición de imagen" descr="2WIRE_1700_AND_1800_ADSL_GATEWAY_WIRELESS_MODEM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993" r="2993"/>
          <a:stretch>
            <a:fillRect/>
          </a:stretch>
        </p:blipFill>
        <p:spPr>
          <a:xfrm>
            <a:off x="785786" y="785794"/>
            <a:ext cx="4247134" cy="4247134"/>
          </a:xfrm>
          <a:prstGeom prst="roundRect">
            <a:avLst>
              <a:gd name="adj" fmla="val 16667"/>
            </a:avLst>
          </a:prstGeom>
          <a:ln>
            <a:solidFill>
              <a:schemeClr val="accent5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5 Estrella de 5 puntas"/>
          <p:cNvSpPr/>
          <p:nvPr/>
        </p:nvSpPr>
        <p:spPr>
          <a:xfrm>
            <a:off x="5000628" y="642918"/>
            <a:ext cx="1000132" cy="642942"/>
          </a:xfrm>
          <a:prstGeom prst="star5">
            <a:avLst/>
          </a:prstGeom>
          <a:solidFill>
            <a:schemeClr val="tx2">
              <a:lumMod val="1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</TotalTime>
  <Words>16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         MODEM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MODEM</dc:title>
  <dc:creator>Click</dc:creator>
  <cp:lastModifiedBy>Click</cp:lastModifiedBy>
  <cp:revision>3</cp:revision>
  <dcterms:created xsi:type="dcterms:W3CDTF">2009-10-08T20:17:38Z</dcterms:created>
  <dcterms:modified xsi:type="dcterms:W3CDTF">2009-10-22T21:09:59Z</dcterms:modified>
</cp:coreProperties>
</file>