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9B873-A0FF-4C55-B8B7-0FBEF24D5F19}" type="datetimeFigureOut">
              <a:rPr lang="es-SV" smtClean="0"/>
              <a:t>08/10/2009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0D599-4ECE-4149-822B-04BB830A796D}" type="slidenum">
              <a:rPr lang="es-SV" smtClean="0"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dissolv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com.co/imgres?imgurl=http://www.gastronomiavasca.net/glosario-file/614/Lipidos.jpg&amp;imgrefurl=http://www.gastronomiavasca.net/hl/glosario/picture?item_id=614&amp;usg=__Jh-OJaXMUqiwT4LPZAkfBCX2XVM=&amp;h=378&amp;w=300&amp;sz=23&amp;hl=es&amp;start=1&amp;um=1&amp;tbnid=87QZGPHHgcCbqM:&amp;tbnh=122&amp;tbnw=97&amp;prev=/images?q=lipidos&amp;hl=es&amp;sa=N&amp;um=1" TargetMode="Externa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.co/imgres?imgurl=http://www.alimentosargentinos.gov.ar/oleaginosos/aceite2.jpg&amp;imgrefurl=http://www.alimentosargentinos.gov.ar/oleaginosos/DiaAlimentacion_grasas_aceites.htm&amp;usg=__bAgv50SlnPrMKFXXrhcxrsdIVkc=&amp;h=832&amp;w=897&amp;sz=124&amp;hl=es&amp;start=24&amp;tbnid=MC7G9P4A5Qzs1M:&amp;tbnh=135&amp;tbnw=146&amp;prev=/images%3Fq%3Dlipidos%26gbv%3D2%26ndsp%3D20%26hl%3Des%26sa%3DN%26start%3D20" TargetMode="Externa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4.jpeg"/><Relationship Id="rId5" Type="http://schemas.openxmlformats.org/officeDocument/2006/relationships/hyperlink" Target="http://images.google.com.co/imgres?imgurl=http://www.yoguresbienaparecida.com/images/leche1.jpg&amp;imgrefurl=http://www.yoguresbienaparecida.com/leche.html&amp;usg=__jWicsLRFB-6mMZ0AUbFy065DvjU=&amp;h=272&amp;w=320&amp;sz=36&amp;hl=es&amp;start=40&amp;um=1&amp;tbnid=K1FY3LqrmQBRJM:&amp;tbnh=100&amp;tbnw=118&amp;prev=/images?q=leche&amp;ndsp=20&amp;hl=es&amp;sa=N&amp;start=20&amp;um=1" TargetMode="Externa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14348" y="1643050"/>
            <a:ext cx="7772400" cy="1470025"/>
          </a:xfrm>
          <a:solidFill>
            <a:schemeClr val="accent6">
              <a:lumMod val="75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es-SV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Los</a:t>
            </a:r>
            <a:r>
              <a:rPr lang="es-SV" sz="8800" dirty="0" smtClean="0">
                <a:solidFill>
                  <a:srgbClr val="92D05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es-SV" sz="8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92D050"/>
                </a:solidFill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lípidos</a:t>
            </a:r>
            <a:endParaRPr lang="es-SV" sz="8800" dirty="0">
              <a:solidFill>
                <a:srgbClr val="92D050"/>
              </a:solidFill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727058"/>
          </a:xfrm>
        </p:spPr>
        <p:txBody>
          <a:bodyPr>
            <a:normAutofit/>
          </a:bodyPr>
          <a:lstStyle/>
          <a:p>
            <a:r>
              <a:rPr lang="es-SV" sz="3200" dirty="0" smtClean="0"/>
              <a:t>Los lípidos</a:t>
            </a:r>
            <a:endParaRPr lang="es-SV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71934" y="857232"/>
            <a:ext cx="4614866" cy="5268931"/>
          </a:xfrm>
        </p:spPr>
        <p:txBody>
          <a:bodyPr/>
          <a:lstStyle/>
          <a:p>
            <a:pPr>
              <a:buNone/>
            </a:pPr>
            <a:r>
              <a:rPr lang="es-SV" dirty="0" smtClean="0"/>
              <a:t> </a:t>
            </a:r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143372" y="1071546"/>
            <a:ext cx="4643470" cy="4762501"/>
          </a:xfrm>
        </p:spPr>
        <p:txBody>
          <a:bodyPr>
            <a:normAutofit/>
          </a:bodyPr>
          <a:lstStyle/>
          <a:p>
            <a:r>
              <a:rPr lang="es-SV" sz="2800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Los lípidos son un grupo de compuestos orgánicos que además de carbono tienen hidrógeno y oxígeno. Los lípidos se encuentran en las plantas, los animales y los microorganismos.</a:t>
            </a:r>
          </a:p>
          <a:p>
            <a:endParaRPr lang="es-SV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5" name="4 Imagen" descr="http://t1.gstatic.com/images?q=tbn:87QZGPHHgcCbqM:http://www.gastronomiavasca.net/glosario-file/614/Lipidos.jpg">
            <a:hlinkClick r:id="rId2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1214422"/>
            <a:ext cx="3429024" cy="47149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714356"/>
            <a:ext cx="828680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Como en el caso de las proteínas, existen grasas esenciales y no esenciales.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Las esenciales son aquellas que el organismo no puede sintetizar, y son: el ácido linoléico y el linolénico, aunque normalmente no se encuentran ausentes del organismo ya que están contenidos en carnes, fiambres, pescados, huevos, etc. </a:t>
            </a:r>
            <a:br>
              <a:rPr kumimoji="0" lang="es-ES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es-ES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Bioquímicamente, las grasas son sustancias apolares y por ello son insolubles en agua. Esta apolaridad se debe a que sus moléculas tienen muchos átomos de carbono e hidrógeno unidos de modo covalente puro y por lo tanto no forman dipolos que interactúen con el agua. Podemos concluir que los lípidos son excelentes aislantes y separadores. Las grasas están formadas por ácidos grasos. </a:t>
            </a:r>
            <a:endParaRPr kumimoji="0" lang="es-ES" sz="24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714744" y="857232"/>
            <a:ext cx="5186370" cy="4929222"/>
          </a:xfrm>
        </p:spPr>
        <p:txBody>
          <a:bodyPr>
            <a:normAutofit fontScale="70000" lnSpcReduction="20000"/>
          </a:bodyPr>
          <a:lstStyle/>
          <a:p>
            <a:r>
              <a:rPr lang="es-ES" dirty="0"/>
              <a:t>En términos generales llamamos aceites a los triglicéridos de origen vegetal, y corresponden a derivados que contienen ácidos grasos insaturados predominantemente por lo que son líquidos a temperatura ambiente. (aceites vegetales de cocina, y en los pescados, ver cuadro) </a:t>
            </a:r>
            <a:endParaRPr lang="es-SV" dirty="0"/>
          </a:p>
          <a:p>
            <a:r>
              <a:rPr lang="es-ES" dirty="0"/>
              <a:t>Para el caso de las grasas, estas están compuestas por triglicéridos de origen animal constituidos por ácidos grasos saturados, sólidos a temperatura ambiente. (manteca, grasa, piel de pollo, en general: en lácteos, carnes, chocolate, palta y coco). </a:t>
            </a:r>
            <a:endParaRPr lang="es-SV" dirty="0"/>
          </a:p>
        </p:txBody>
      </p:sp>
      <p:pic>
        <p:nvPicPr>
          <p:cNvPr id="16386" name="Picture 2" descr="aceite2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785794"/>
            <a:ext cx="1857388" cy="12858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44550" y="2714620"/>
            <a:ext cx="1893154" cy="13573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8 Imagen" descr="http://t0.gstatic.com/images?q=tbn:K1FY3LqrmQBRJM:http://www.yoguresbienaparecida.com/images/leche1.jpg">
            <a:hlinkClick r:id="rId5"/>
          </p:cNvPr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034" y="4572008"/>
            <a:ext cx="1785950" cy="142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SV" dirty="0" smtClean="0"/>
              <a:t>Funciones de los lípidos</a:t>
            </a:r>
            <a:endParaRPr lang="es-SV" dirty="0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285720" y="1500174"/>
            <a:ext cx="8401080" cy="4857784"/>
          </a:xfrm>
        </p:spPr>
        <p:txBody>
          <a:bodyPr>
            <a:normAutofit fontScale="85000" lnSpcReduction="20000"/>
          </a:bodyPr>
          <a:lstStyle/>
          <a:p>
            <a:r>
              <a:rPr lang="es-ES" b="1" dirty="0"/>
              <a:t>Las grasas cumplen varias funciones:</a:t>
            </a:r>
            <a:r>
              <a:rPr lang="es-ES" dirty="0"/>
              <a:t> </a:t>
            </a:r>
            <a:endParaRPr lang="es-SV" dirty="0"/>
          </a:p>
          <a:p>
            <a:pPr lvl="0"/>
            <a:endParaRPr lang="es-ES" b="1" dirty="0" smtClean="0"/>
          </a:p>
          <a:p>
            <a:pPr lvl="0"/>
            <a:r>
              <a:rPr lang="es-ES" b="1" dirty="0" smtClean="0"/>
              <a:t>Energéticamente</a:t>
            </a:r>
            <a:r>
              <a:rPr lang="es-ES" dirty="0" smtClean="0"/>
              <a:t>, </a:t>
            </a:r>
            <a:r>
              <a:rPr lang="es-ES" dirty="0"/>
              <a:t>las grasas constituyen una verdadera reserva energética, ya que brindan 9 </a:t>
            </a:r>
            <a:r>
              <a:rPr lang="es-ES" dirty="0" smtClean="0"/>
              <a:t>Kcal </a:t>
            </a:r>
            <a:r>
              <a:rPr lang="es-ES" dirty="0"/>
              <a:t>(Kilocalorías) por gramo.</a:t>
            </a:r>
            <a:endParaRPr lang="es-SV" dirty="0"/>
          </a:p>
          <a:p>
            <a:pPr lvl="0"/>
            <a:r>
              <a:rPr lang="es-ES" b="1" dirty="0"/>
              <a:t>Plásticamente</a:t>
            </a:r>
            <a:r>
              <a:rPr lang="es-ES" dirty="0"/>
              <a:t>, tienen una función dado que forman parte de todas las membranas celulares y de la vaina de mielina de los nervios, por lo que podemos decir que se encuentra en todos los órganos y tejidos. Aislante, actúan como excelente separador dada su apolaridad.</a:t>
            </a:r>
            <a:endParaRPr lang="es-SV" dirty="0"/>
          </a:p>
          <a:p>
            <a:pPr lvl="0"/>
            <a:r>
              <a:rPr lang="es-ES" b="1" dirty="0"/>
              <a:t>Transportan</a:t>
            </a:r>
            <a:r>
              <a:rPr lang="es-ES" dirty="0"/>
              <a:t> proteínas liposolubles.</a:t>
            </a:r>
            <a:endParaRPr lang="es-SV" dirty="0"/>
          </a:p>
          <a:p>
            <a:pPr lvl="0"/>
            <a:r>
              <a:rPr lang="es-ES" b="1" dirty="0"/>
              <a:t>Dan sabor y textura</a:t>
            </a:r>
            <a:r>
              <a:rPr lang="es-ES" dirty="0"/>
              <a:t> a los alimentos. </a:t>
            </a:r>
            <a:endParaRPr lang="es-SV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281</Words>
  <Application>Microsoft Office PowerPoint</Application>
  <PresentationFormat>Presentación en pantalla (4:3)</PresentationFormat>
  <Paragraphs>15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Los lípidos</vt:lpstr>
      <vt:lpstr>Los lípidos</vt:lpstr>
      <vt:lpstr>Diapositiva 3</vt:lpstr>
      <vt:lpstr>Diapositiva 4</vt:lpstr>
      <vt:lpstr>Funciones de los lípidos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lípidos</dc:title>
  <dc:creator>Wolf</dc:creator>
  <cp:lastModifiedBy>Wolf</cp:lastModifiedBy>
  <cp:revision>2</cp:revision>
  <dcterms:created xsi:type="dcterms:W3CDTF">2009-10-08T23:53:13Z</dcterms:created>
  <dcterms:modified xsi:type="dcterms:W3CDTF">2009-10-09T00:09:50Z</dcterms:modified>
</cp:coreProperties>
</file>