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75A2D10-87F1-470A-B3DA-1603069661F0}" type="datetimeFigureOut">
              <a:rPr lang="es-ES" smtClean="0"/>
              <a:t>04/08/2008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16DDA1-07CF-40E0-8D0C-32FF8148726A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3143248"/>
            <a:ext cx="7772400" cy="1975104"/>
          </a:xfrm>
        </p:spPr>
        <p:txBody>
          <a:bodyPr/>
          <a:lstStyle/>
          <a:p>
            <a:pPr algn="ctr"/>
            <a:r>
              <a:rPr lang="es-ES" sz="6600" dirty="0" smtClean="0"/>
              <a:t>EXAMEN PROFESIONAL</a:t>
            </a:r>
            <a:endParaRPr lang="es-ES" sz="6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14400" y="642918"/>
            <a:ext cx="7772400" cy="1508760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/>
              <a:t>PRESENTACIÓN DEL DOCUMENTO RECEPCIONAL  PARA OBTENER EL TÍTULO DE LICENCIADO EN EDUCACIÓN SECUNDARIA ESPECIALIDAD GEOGRAFÍA.</a:t>
            </a:r>
          </a:p>
        </p:txBody>
      </p:sp>
    </p:spTree>
  </p:cSld>
  <p:clrMapOvr>
    <a:masterClrMapping/>
  </p:clrMapOvr>
  <p:transition advTm="623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85852" y="1357298"/>
            <a:ext cx="6997620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SUSTENTANTE:</a:t>
            </a:r>
          </a:p>
          <a:p>
            <a:pPr algn="ctr"/>
            <a:endParaRPr lang="es-ES" sz="5400" b="1" cap="none" spc="0" dirty="0" smtClean="0">
              <a:ln w="12700">
                <a:solidFill>
                  <a:schemeClr val="tx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s-ES" sz="5400" b="1" dirty="0" smtClean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SUSANA GUADALUPE</a:t>
            </a:r>
          </a:p>
          <a:p>
            <a:pPr algn="ctr"/>
            <a:r>
              <a:rPr lang="es-ES" sz="5400" b="1" dirty="0" smtClean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ESCAMILLA BAÑOS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</TotalTime>
  <Words>24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Metro</vt:lpstr>
      <vt:lpstr>EXAMEN PROFESIONAL</vt:lpstr>
      <vt:lpstr>Diapositiva 2</vt:lpstr>
    </vt:vector>
  </TitlesOfParts>
  <Company>Oem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EXAMEN PROFESIONAL</dc:title>
  <dc:creator>Oem</dc:creator>
  <cp:lastModifiedBy>Oem</cp:lastModifiedBy>
  <cp:revision>1</cp:revision>
  <dcterms:created xsi:type="dcterms:W3CDTF">2008-08-04T05:09:48Z</dcterms:created>
  <dcterms:modified xsi:type="dcterms:W3CDTF">2008-08-04T05:16:09Z</dcterms:modified>
</cp:coreProperties>
</file>