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1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5442E-FA2E-4555-81C5-F89B7861894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D5C0E-A25B-4C03-910D-88979BCB7D2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1A235-2EFC-4A57-BEE2-CE9A798BA30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818AB-94ED-4D88-97CA-3218D71A74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EE353-5E52-42F6-8E58-5B5971D876D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9DFC5-7E4B-46DB-B3EB-450DE1288C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EF843-0E31-486C-8D54-13B04D91F8C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AB208-652B-43F5-9BAC-CA59C4A75C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61B14-3CB0-4C1A-9870-66AA9868D4F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83804-4D81-4E04-9C1D-331EDA5BEE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18D2F-B4C1-49FD-9D69-278DFD4F5C4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5A993-49DD-4F4F-9DC0-F66C408E6B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4B6CD-DECF-47C8-8C3F-138C4D64EDC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2EA7E-C5C2-4183-9089-79F6A7CD5D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97007-6D5C-43A0-9F68-1E32E53CA982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6240-963D-4167-8335-42B2B24DC3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C1911-E4C3-427E-976A-04AD399425A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F8209-5A10-4CB1-AE3C-574555345F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95635-E1CA-48A4-A63B-0A4819F2F29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98DEE-F564-4111-ACAD-B6784BAB6D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714EB-0BE5-4C1E-B821-97B435054C7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E0F74-F92C-42AA-A8D7-DE4578E0F4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4D9729-FB39-4CF6-9BA2-338DC6C39B7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1BFE1B-DD13-4ECA-80C3-90A165A5D7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ESCANER</a:t>
            </a:r>
            <a:endParaRPr lang="es-ES" smtClean="0"/>
          </a:p>
        </p:txBody>
      </p:sp>
      <p:sp>
        <p:nvSpPr>
          <p:cNvPr id="2765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mtClean="0"/>
              <a:t>Un escáner de ordenador (escáner proviene del idioma inglés: scanner) es un periférico que se utiliza para convertir, mediante el uso de la luz, imágenes impresas a formato digital.</a:t>
            </a:r>
          </a:p>
          <a:p>
            <a:r>
              <a:rPr lang="es-CO" smtClean="0"/>
              <a:t>Los escáneres pueden tener accesorios como un alimentador de hojas automático o un adaptador para diapositivas y transparencias.</a:t>
            </a:r>
          </a:p>
          <a:p>
            <a:endParaRPr lang="es-E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48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Arial</vt:lpstr>
      <vt:lpstr>Franklin Gothic Book</vt:lpstr>
      <vt:lpstr>Wingdings 2</vt:lpstr>
      <vt:lpstr>Calibri</vt:lpstr>
      <vt:lpstr>Técnico</vt:lpstr>
      <vt:lpstr>Técnico</vt:lpstr>
      <vt:lpstr>Técnico</vt:lpstr>
      <vt:lpstr>Técnico</vt:lpstr>
      <vt:lpstr>Técnico</vt:lpstr>
      <vt:lpstr>Técnico</vt:lpstr>
      <vt:lpstr>ESCANER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2009-10-22T00:06:53Z</dcterms:modified>
</cp:coreProperties>
</file>