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E6E5323-7644-4383-B04F-78545E7E49E9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E89B254-63F2-483B-B36D-2236383273C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4414" y="928670"/>
            <a:ext cx="6255488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/>
            </a:r>
            <a:br>
              <a:rPr lang="es-MX" dirty="0" smtClean="0"/>
            </a:br>
            <a:r>
              <a:rPr lang="es-MX" sz="6000" dirty="0" smtClean="0"/>
              <a:t>“MEMORIA LAM”</a:t>
            </a:r>
            <a:endParaRPr lang="es-MX" sz="60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2844" y="2928934"/>
            <a:ext cx="8286808" cy="2500330"/>
          </a:xfrm>
        </p:spPr>
        <p:txBody>
          <a:bodyPr>
            <a:noAutofit/>
          </a:bodyPr>
          <a:lstStyle/>
          <a:p>
            <a:pPr algn="ctr"/>
            <a:r>
              <a:rPr lang="es-MX" sz="4000" dirty="0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***SIGNIFICA RED DE AREA LOCAL ,PUEDEN TENER UN  TAMAÑO DESDE UN SALON  HASTA LA CONEXIONDE VARIOS EDIFICIOS </a:t>
            </a:r>
            <a:endParaRPr lang="es-MX" sz="4000" dirty="0">
              <a:solidFill>
                <a:schemeClr val="accent2">
                  <a:lumMod val="75000"/>
                </a:schemeClr>
              </a:solidFill>
              <a:latin typeface="Showcard Gothic" pitchFamily="82" charset="0"/>
            </a:endParaRPr>
          </a:p>
        </p:txBody>
      </p:sp>
      <p:sp>
        <p:nvSpPr>
          <p:cNvPr id="5" name="4 Estrella de 5 puntas"/>
          <p:cNvSpPr/>
          <p:nvPr/>
        </p:nvSpPr>
        <p:spPr>
          <a:xfrm>
            <a:off x="500034" y="1000108"/>
            <a:ext cx="1071570" cy="857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5 Estrella de 5 puntas"/>
          <p:cNvSpPr/>
          <p:nvPr/>
        </p:nvSpPr>
        <p:spPr>
          <a:xfrm>
            <a:off x="1357290" y="500042"/>
            <a:ext cx="428628" cy="42862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</TotalTime>
  <Words>19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 “MEMORIA LAM”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“MEMORIA LAM”</dc:title>
  <dc:creator>Click</dc:creator>
  <cp:lastModifiedBy>Click</cp:lastModifiedBy>
  <cp:revision>1</cp:revision>
  <dcterms:created xsi:type="dcterms:W3CDTF">2009-10-08T20:20:45Z</dcterms:created>
  <dcterms:modified xsi:type="dcterms:W3CDTF">2009-10-22T21:20:04Z</dcterms:modified>
</cp:coreProperties>
</file>