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Impresor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T%C3%B3ne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7200" dirty="0" smtClean="0"/>
              <a:t>IMPRESORA  LAZER</a:t>
            </a:r>
            <a:endParaRPr lang="es-ES" sz="7200" dirty="0"/>
          </a:p>
        </p:txBody>
      </p:sp>
      <p:pic>
        <p:nvPicPr>
          <p:cNvPr id="4" name="3 Imagen" descr="250px-LaserJet10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90" y="3571876"/>
            <a:ext cx="3175000" cy="2540000"/>
          </a:xfrm>
          <a:prstGeom prst="rect">
            <a:avLst/>
          </a:prstGeom>
        </p:spPr>
      </p:pic>
      <p:pic>
        <p:nvPicPr>
          <p:cNvPr id="5" name="4 Imagen" descr="250px-FujiXeroxDocuColourLaserPrint_C1110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3929066"/>
            <a:ext cx="2381250" cy="1676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4000" dirty="0" smtClean="0"/>
              <a:t>Una </a:t>
            </a:r>
            <a:r>
              <a:rPr lang="es-ES" sz="4000" b="1" dirty="0" smtClean="0"/>
              <a:t>impresora láser</a:t>
            </a:r>
            <a:r>
              <a:rPr lang="es-ES" sz="4000" dirty="0" smtClean="0"/>
              <a:t> es un tipo de </a:t>
            </a:r>
            <a:r>
              <a:rPr lang="es-ES" sz="4000" dirty="0" smtClean="0">
                <a:hlinkClick r:id="rId2" action="ppaction://hlinkfile" tooltip="Impresora"/>
              </a:rPr>
              <a:t>impresora</a:t>
            </a:r>
            <a:r>
              <a:rPr lang="es-ES" sz="4000" dirty="0" smtClean="0"/>
              <a:t> que permite imprimir texto o gráficos, tanto en negro como en color, con gran calidad.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4389120"/>
          </a:xfrm>
        </p:spPr>
        <p:txBody>
          <a:bodyPr>
            <a:normAutofit/>
          </a:bodyPr>
          <a:lstStyle/>
          <a:p>
            <a:r>
              <a:rPr lang="es-ES" sz="4000" dirty="0" smtClean="0"/>
              <a:t>El dispositivo de impresión consta de un tambor fotoconductor unido a un depósito de </a:t>
            </a:r>
            <a:r>
              <a:rPr lang="es-ES" sz="4000" dirty="0" smtClean="0">
                <a:hlinkClick r:id="rId2" action="ppaction://hlinkfile" tooltip="Tóner"/>
              </a:rPr>
              <a:t>tóner</a:t>
            </a:r>
            <a:r>
              <a:rPr lang="es-ES" sz="4000" dirty="0" smtClean="0"/>
              <a:t> y un haz láser que es modulado y proyectado a través de un disco especular hacia el tambor fotoconductor.</a:t>
            </a:r>
          </a:p>
          <a:p>
            <a:endParaRPr lang="es-E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63</Words>
  <PresentationFormat>Presentación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Flujo</vt:lpstr>
      <vt:lpstr>IMPRESORA  LAZER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IMPRESORA  LAZER</dc:title>
  <cp:lastModifiedBy>-</cp:lastModifiedBy>
  <cp:revision>1</cp:revision>
  <dcterms:modified xsi:type="dcterms:W3CDTF">2009-10-22T20:52:57Z</dcterms:modified>
</cp:coreProperties>
</file>