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58" r:id="rId4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F414BEB-BF3B-428F-97BD-2A5530408BB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_tradnl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EB2003A-DFDD-4192-A1B4-8DA61AFE4F24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spd="slow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14BEB-BF3B-428F-97BD-2A5530408BB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B2003A-DFDD-4192-A1B4-8DA61AFE4F24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spd="slow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14BEB-BF3B-428F-97BD-2A5530408BB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B2003A-DFDD-4192-A1B4-8DA61AFE4F24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spd="slow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14BEB-BF3B-428F-97BD-2A5530408BB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B2003A-DFDD-4192-A1B4-8DA61AFE4F24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  <p:transition spd="slow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14BEB-BF3B-428F-97BD-2A5530408BB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B2003A-DFDD-4192-A1B4-8DA61AFE4F24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14BEB-BF3B-428F-97BD-2A5530408BB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B2003A-DFDD-4192-A1B4-8DA61AFE4F24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14BEB-BF3B-428F-97BD-2A5530408BB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B2003A-DFDD-4192-A1B4-8DA61AFE4F24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14BEB-BF3B-428F-97BD-2A5530408BB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B2003A-DFDD-4192-A1B4-8DA61AFE4F24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F414BEB-BF3B-428F-97BD-2A5530408BB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B2003A-DFDD-4192-A1B4-8DA61AFE4F24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p:transition spd="slow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F414BEB-BF3B-428F-97BD-2A5530408BB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EB2003A-DFDD-4192-A1B4-8DA61AFE4F24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F414BEB-BF3B-428F-97BD-2A5530408BB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EB2003A-DFDD-4192-A1B4-8DA61AFE4F24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F414BEB-BF3B-428F-97BD-2A5530408BBB}" type="datetimeFigureOut">
              <a:rPr lang="es-ES_tradnl" smtClean="0"/>
              <a:pPr/>
              <a:t>21/10/2009</a:t>
            </a:fld>
            <a:endParaRPr lang="es-ES_tradnl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_tradnl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EB2003A-DFDD-4192-A1B4-8DA61AFE4F24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dissolve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6072206"/>
          </a:xfrm>
        </p:spPr>
        <p:txBody>
          <a:bodyPr>
            <a:normAutofit lnSpcReduction="10000"/>
          </a:bodyPr>
          <a:lstStyle/>
          <a:p>
            <a:r>
              <a:rPr lang="es-ES_tradnl" sz="3600" dirty="0" smtClean="0"/>
              <a:t>Usuario es la persona experta en computadoras, particularmente en la gestión de aplicaciones, más que en programación o en el mantenimiento de hardware.</a:t>
            </a:r>
          </a:p>
          <a:p>
            <a:r>
              <a:rPr lang="es-ES_tradnl" sz="3600" dirty="0" smtClean="0"/>
              <a:t> Un usuario avanzado es alguien que dispone de sólidos conocimientos informáticos y puede trabajar con las funciones más complejas de las aplicaciones.</a:t>
            </a:r>
          </a:p>
          <a:p>
            <a:endParaRPr lang="es-ES_tradnl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-214338"/>
            <a:ext cx="8229600" cy="1143000"/>
          </a:xfrm>
        </p:spPr>
        <p:txBody>
          <a:bodyPr/>
          <a:lstStyle/>
          <a:p>
            <a:pPr algn="ctr"/>
            <a:r>
              <a:rPr lang="es-ES_tradnl" i="1" dirty="0" smtClean="0"/>
              <a:t>USUARIO</a:t>
            </a:r>
            <a:endParaRPr lang="es-ES_tradnl" i="1" dirty="0"/>
          </a:p>
        </p:txBody>
      </p:sp>
      <p:pic>
        <p:nvPicPr>
          <p:cNvPr id="4" name="3 Imagen" descr="tyiufru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0826" y="5214950"/>
            <a:ext cx="2643174" cy="1643050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_tradnl" sz="3600" dirty="0" smtClean="0"/>
              <a:t>Un usuario avanzado es alguien que dispone de sólidos conocimientos informáticos y puede trabajar con las funciones más complejas de las aplicaciones.</a:t>
            </a:r>
            <a:endParaRPr lang="es-ES_tradnl" sz="3600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357158" y="0"/>
            <a:ext cx="8229600" cy="1143000"/>
          </a:xfrm>
        </p:spPr>
        <p:txBody>
          <a:bodyPr/>
          <a:lstStyle/>
          <a:p>
            <a:pPr algn="ctr"/>
            <a:r>
              <a:rPr lang="es-ES_tradnl" i="1" dirty="0" smtClean="0"/>
              <a:t>USUARIO</a:t>
            </a:r>
            <a:endParaRPr lang="es-ES_tradnl" i="1" dirty="0"/>
          </a:p>
        </p:txBody>
      </p:sp>
      <p:pic>
        <p:nvPicPr>
          <p:cNvPr id="5" name="4 Imagen" descr="FGJG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4810" y="4143380"/>
            <a:ext cx="4786346" cy="2714620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_tradnl" sz="3600" dirty="0" smtClean="0"/>
              <a:t> Están especialmente familiarizados con un tipo específico de aplicación, como las hojas de cálculo o los procesadores de textos, y pueden explotar al máximo sus capacidades. </a:t>
            </a:r>
          </a:p>
          <a:p>
            <a:endParaRPr lang="es-ES_tradnl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/>
          <a:lstStyle/>
          <a:p>
            <a:pPr algn="ctr"/>
            <a:r>
              <a:rPr lang="es-ES_tradnl" i="1" dirty="0" smtClean="0"/>
              <a:t>USUARIO</a:t>
            </a:r>
            <a:endParaRPr lang="es-ES_tradnl" i="1" dirty="0"/>
          </a:p>
        </p:txBody>
      </p:sp>
      <p:pic>
        <p:nvPicPr>
          <p:cNvPr id="5" name="4 Imagen" descr="IHÑO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9454" y="4857760"/>
            <a:ext cx="1200150" cy="1095375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</TotalTime>
  <Words>106</Words>
  <Application>Microsoft Office PowerPoint</Application>
  <PresentationFormat>Presentación en pantalla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Concurrencia</vt:lpstr>
      <vt:lpstr>USUARIO</vt:lpstr>
      <vt:lpstr>USUARIO</vt:lpstr>
      <vt:lpstr>USUARIO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USUARIO</dc:title>
  <dc:creator>WinuE</dc:creator>
  <cp:lastModifiedBy>WinuE</cp:lastModifiedBy>
  <cp:revision>2</cp:revision>
  <dcterms:created xsi:type="dcterms:W3CDTF">2009-10-08T18:17:43Z</dcterms:created>
  <dcterms:modified xsi:type="dcterms:W3CDTF">2009-10-21T18:41:06Z</dcterms:modified>
</cp:coreProperties>
</file>