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8685AD3-00A7-4076-943F-73EE70AB9691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A236D-AE65-477C-B186-E912E71929C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5984" y="357166"/>
            <a:ext cx="5786478" cy="928694"/>
          </a:xfrm>
        </p:spPr>
        <p:txBody>
          <a:bodyPr>
            <a:noAutofit/>
          </a:bodyPr>
          <a:lstStyle/>
          <a:p>
            <a:r>
              <a:rPr lang="es-ES" sz="5400" dirty="0" smtClean="0"/>
              <a:t>    “SISTEMA”</a:t>
            </a:r>
            <a:endParaRPr lang="es-ES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8794" y="1357298"/>
            <a:ext cx="6172200" cy="5214974"/>
          </a:xfrm>
        </p:spPr>
        <p:txBody>
          <a:bodyPr>
            <a:normAutofit fontScale="85000" lnSpcReduction="20000"/>
          </a:bodyPr>
          <a:lstStyle/>
          <a:p>
            <a:r>
              <a:rPr lang="es-ES" sz="2600" dirty="0" smtClean="0">
                <a:latin typeface="BankGothic Md BT" pitchFamily="34" charset="0"/>
              </a:rPr>
              <a:t>SON LOS SISTEMAS OPERATIVOS :</a:t>
            </a:r>
          </a:p>
          <a:p>
            <a:r>
              <a:rPr lang="es-ES" sz="2600" dirty="0" smtClean="0">
                <a:latin typeface="BankGothic Md BT" pitchFamily="34" charset="0"/>
              </a:rPr>
              <a:t>COMO: </a:t>
            </a:r>
          </a:p>
          <a:p>
            <a:pPr algn="ctr"/>
            <a:endParaRPr lang="es-ES" sz="3200" dirty="0" smtClean="0"/>
          </a:p>
          <a:p>
            <a:pPr algn="ctr"/>
            <a:r>
              <a:rPr lang="es-ES" sz="3200" dirty="0" smtClean="0"/>
              <a:t>** MS DOS </a:t>
            </a:r>
          </a:p>
          <a:p>
            <a:pPr algn="ctr"/>
            <a:r>
              <a:rPr lang="es-ES" sz="3200" dirty="0" smtClean="0"/>
              <a:t>** WINDOWS</a:t>
            </a:r>
          </a:p>
          <a:p>
            <a:pPr algn="ctr"/>
            <a:endParaRPr lang="es-ES" sz="3200" dirty="0" smtClean="0"/>
          </a:p>
          <a:p>
            <a:pPr algn="ctr"/>
            <a:endParaRPr lang="es-ES" sz="3200" dirty="0" smtClean="0"/>
          </a:p>
          <a:p>
            <a:pPr algn="ctr"/>
            <a:r>
              <a:rPr lang="es-ES" sz="3200" dirty="0" smtClean="0"/>
              <a:t>**UNIX</a:t>
            </a:r>
          </a:p>
          <a:p>
            <a:pPr algn="ctr"/>
            <a:endParaRPr lang="es-ES" sz="3200" dirty="0" smtClean="0"/>
          </a:p>
          <a:p>
            <a:pPr algn="ctr"/>
            <a:endParaRPr lang="es-ES" sz="3200" dirty="0" smtClean="0"/>
          </a:p>
          <a:p>
            <a:pPr algn="ctr"/>
            <a:r>
              <a:rPr lang="es-ES" sz="3200" dirty="0" smtClean="0"/>
              <a:t>** LINUX</a:t>
            </a:r>
          </a:p>
          <a:p>
            <a:pPr algn="ctr"/>
            <a:r>
              <a:rPr lang="es-ES" sz="3200" dirty="0" smtClean="0"/>
              <a:t>** MAC</a:t>
            </a:r>
          </a:p>
        </p:txBody>
      </p:sp>
      <p:pic>
        <p:nvPicPr>
          <p:cNvPr id="13314" name="Picture 2" descr="http://www.edukanda.es/mediatecaweb/data/zip/93/graf/I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2643182"/>
            <a:ext cx="1714512" cy="2710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22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    “SISTEMA”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“SISTEMA”</dc:title>
  <dc:creator>Click</dc:creator>
  <cp:lastModifiedBy>Click</cp:lastModifiedBy>
  <cp:revision>2</cp:revision>
  <dcterms:created xsi:type="dcterms:W3CDTF">2009-10-23T19:24:21Z</dcterms:created>
  <dcterms:modified xsi:type="dcterms:W3CDTF">2009-10-23T19:35:17Z</dcterms:modified>
</cp:coreProperties>
</file>