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A6113-18BF-4C11-81E9-357527452DB7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AE5EB-0440-4BB7-9BE6-FC70CBEFF1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56B89-F041-44E3-B896-796ADC76CD79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E398B-E07D-4874-AEA1-D9FBB2E216E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20C66-D451-41BB-9124-670CDEB290C8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7F59F-4839-4CCB-9904-A702067591F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D69FE-0EED-4526-81E6-03301C14A6E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A108A-8623-427F-A9E6-1B83EAD53C0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746F1-EE7C-4D2D-9ED1-11EB7B5325CD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4501E-D226-42D5-94CA-7CC6B268508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E6A09-DC1E-4C46-86AB-9011937C5344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859E1-8119-49C2-9E25-D5DDF0D49F7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FAD2C-5CF0-4C08-989F-FBA5BE3C6B9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69A2A-8801-45F7-9375-B6F5E12304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0EF0E-C483-420D-AC96-4BF48C89D9E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404B2-E66C-4A62-9D4C-34EAEFD4119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96CA8-E61D-4D46-8A2D-DD97643BEC2E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38DA3-453E-4C56-8D31-59E456CBBDC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A92A6-9406-4369-A95D-211E799ED55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70296-B4E6-4E7C-A4A2-6D38A176867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EA49B-2348-47C6-86D8-93D6AF2D5424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35CD5-2BBA-4499-8D09-2530EB60FA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A8C9BA-0DA2-4BDA-B908-6A7D5AC88E8D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55B92E-0A38-4A75-9914-FDC52F07DAC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29063" y="1214438"/>
            <a:ext cx="5214937" cy="1219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Software de aplicación</a:t>
            </a:r>
            <a:br>
              <a:rPr lang="es-CO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372853">
            <a:off x="501650" y="2651125"/>
            <a:ext cx="8229600" cy="3119438"/>
          </a:xfrm>
        </p:spPr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endParaRPr lang="es-CO" dirty="0" smtClean="0"/>
          </a:p>
          <a:p>
            <a:pPr marL="420624" indent="-384048" algn="ct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4800" dirty="0" smtClean="0"/>
              <a:t>Le dice al ordenador cómo realizar tareas específicas para el usuario.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14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Software de aplicación 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2009-10-21T23:58:47Z</dcterms:modified>
</cp:coreProperties>
</file>