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FC7814-BD5A-4C6E-BD56-B4F2DDCF25C4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F24B3C3B-3574-4A27-8F18-BDC5951E3E3C}">
      <dgm:prSet phldrT="[Texto]" custT="1"/>
      <dgm:spPr/>
      <dgm:t>
        <a:bodyPr/>
        <a:lstStyle/>
        <a:p>
          <a:r>
            <a:rPr lang="es-ES" sz="1800" dirty="0" smtClean="0"/>
            <a:t>Director</a:t>
          </a:r>
          <a:endParaRPr lang="es-ES" sz="1800" dirty="0"/>
        </a:p>
      </dgm:t>
    </dgm:pt>
    <dgm:pt modelId="{BA46129C-6E64-426F-BA94-6F1678E98BF4}" type="parTrans" cxnId="{60ED3B51-EE8B-42AC-93B7-17901551A62C}">
      <dgm:prSet/>
      <dgm:spPr/>
      <dgm:t>
        <a:bodyPr/>
        <a:lstStyle/>
        <a:p>
          <a:endParaRPr lang="es-ES"/>
        </a:p>
      </dgm:t>
    </dgm:pt>
    <dgm:pt modelId="{3D7CCB14-4DC0-4BC4-B9E7-C0D19D5F5660}" type="sibTrans" cxnId="{60ED3B51-EE8B-42AC-93B7-17901551A62C}">
      <dgm:prSet/>
      <dgm:spPr/>
      <dgm:t>
        <a:bodyPr/>
        <a:lstStyle/>
        <a:p>
          <a:endParaRPr lang="es-ES"/>
        </a:p>
      </dgm:t>
    </dgm:pt>
    <dgm:pt modelId="{867EDBA2-A612-45B2-AEC6-D4C2EED9CD75}" type="asst">
      <dgm:prSet phldrT="[Texto]" custT="1"/>
      <dgm:spPr/>
      <dgm:t>
        <a:bodyPr/>
        <a:lstStyle/>
        <a:p>
          <a:r>
            <a:rPr lang="es-ES" sz="1800" dirty="0" smtClean="0"/>
            <a:t>Subdirector</a:t>
          </a:r>
          <a:endParaRPr lang="es-ES" sz="1800" dirty="0"/>
        </a:p>
      </dgm:t>
    </dgm:pt>
    <dgm:pt modelId="{B250C8B9-7A35-4C13-8F86-4F93F144E895}" type="parTrans" cxnId="{6447B550-EDAA-4A57-87E6-AEBA6B08A80F}">
      <dgm:prSet/>
      <dgm:spPr/>
      <dgm:t>
        <a:bodyPr/>
        <a:lstStyle/>
        <a:p>
          <a:endParaRPr lang="es-ES"/>
        </a:p>
      </dgm:t>
    </dgm:pt>
    <dgm:pt modelId="{1F9E29BF-9FF5-4C4A-8274-8FFDFDAD3870}" type="sibTrans" cxnId="{6447B550-EDAA-4A57-87E6-AEBA6B08A80F}">
      <dgm:prSet/>
      <dgm:spPr/>
      <dgm:t>
        <a:bodyPr/>
        <a:lstStyle/>
        <a:p>
          <a:endParaRPr lang="es-ES"/>
        </a:p>
      </dgm:t>
    </dgm:pt>
    <dgm:pt modelId="{E9ADDD49-D25F-4B67-984A-62849FE8B688}">
      <dgm:prSet phldrT="[Texto]" custT="1"/>
      <dgm:spPr/>
      <dgm:t>
        <a:bodyPr/>
        <a:lstStyle/>
        <a:p>
          <a:r>
            <a:rPr lang="es-ES" sz="1600" dirty="0" smtClean="0"/>
            <a:t>Coordinador Académico</a:t>
          </a:r>
          <a:endParaRPr lang="es-ES" sz="1600" dirty="0"/>
        </a:p>
      </dgm:t>
    </dgm:pt>
    <dgm:pt modelId="{8B515950-79F0-452E-8D43-080AA3728E4C}" type="parTrans" cxnId="{A40C5D3E-A41D-4759-909D-345D66C97249}">
      <dgm:prSet/>
      <dgm:spPr/>
      <dgm:t>
        <a:bodyPr/>
        <a:lstStyle/>
        <a:p>
          <a:endParaRPr lang="es-ES"/>
        </a:p>
      </dgm:t>
    </dgm:pt>
    <dgm:pt modelId="{CBD848EC-FF42-40C2-A7F7-BCD237FE5E12}" type="sibTrans" cxnId="{A40C5D3E-A41D-4759-909D-345D66C97249}">
      <dgm:prSet/>
      <dgm:spPr/>
      <dgm:t>
        <a:bodyPr/>
        <a:lstStyle/>
        <a:p>
          <a:endParaRPr lang="es-ES"/>
        </a:p>
      </dgm:t>
    </dgm:pt>
    <dgm:pt modelId="{8B32759B-6DFE-48A1-868B-5B1A6F0576AD}">
      <dgm:prSet phldrT="[Texto]" custT="1"/>
      <dgm:spPr/>
      <dgm:t>
        <a:bodyPr/>
        <a:lstStyle/>
        <a:p>
          <a:r>
            <a:rPr lang="es-ES" sz="1400" dirty="0" smtClean="0"/>
            <a:t>Coordinador de Tecnologías</a:t>
          </a:r>
          <a:endParaRPr lang="es-ES" sz="1400" dirty="0"/>
        </a:p>
      </dgm:t>
    </dgm:pt>
    <dgm:pt modelId="{3560930B-1399-4917-82A7-5425DDA7A1C1}" type="parTrans" cxnId="{DA14A0EE-1E43-42BD-BBFF-4A4B9BBA8CB4}">
      <dgm:prSet/>
      <dgm:spPr/>
      <dgm:t>
        <a:bodyPr/>
        <a:lstStyle/>
        <a:p>
          <a:endParaRPr lang="es-ES"/>
        </a:p>
      </dgm:t>
    </dgm:pt>
    <dgm:pt modelId="{99FA3B8C-52E8-4AA3-981A-8DF50E568F65}" type="sibTrans" cxnId="{DA14A0EE-1E43-42BD-BBFF-4A4B9BBA8CB4}">
      <dgm:prSet/>
      <dgm:spPr/>
      <dgm:t>
        <a:bodyPr/>
        <a:lstStyle/>
        <a:p>
          <a:endParaRPr lang="es-ES"/>
        </a:p>
      </dgm:t>
    </dgm:pt>
    <dgm:pt modelId="{B7043EFE-EF2D-4966-B34D-7BE2BCE02612}">
      <dgm:prSet phldrT="[Texto]" custT="1"/>
      <dgm:spPr/>
      <dgm:t>
        <a:bodyPr/>
        <a:lstStyle/>
        <a:p>
          <a:r>
            <a:rPr lang="es-ES" sz="1000" dirty="0" smtClean="0"/>
            <a:t>Coordinador</a:t>
          </a:r>
          <a:r>
            <a:rPr lang="es-ES" sz="900" dirty="0" smtClean="0"/>
            <a:t> de Servicios Educativos Complementarios</a:t>
          </a:r>
          <a:endParaRPr lang="es-ES" sz="900" dirty="0"/>
        </a:p>
      </dgm:t>
    </dgm:pt>
    <dgm:pt modelId="{E383B042-85E3-447D-A523-356D0DEF2282}" type="parTrans" cxnId="{905C07A9-3117-4A68-9725-743ECBCDAFDD}">
      <dgm:prSet/>
      <dgm:spPr/>
      <dgm:t>
        <a:bodyPr/>
        <a:lstStyle/>
        <a:p>
          <a:endParaRPr lang="es-ES"/>
        </a:p>
      </dgm:t>
    </dgm:pt>
    <dgm:pt modelId="{9A511CE0-1677-4A82-BB98-4897C97B6863}" type="sibTrans" cxnId="{905C07A9-3117-4A68-9725-743ECBCDAFDD}">
      <dgm:prSet/>
      <dgm:spPr/>
      <dgm:t>
        <a:bodyPr/>
        <a:lstStyle/>
        <a:p>
          <a:endParaRPr lang="es-ES"/>
        </a:p>
      </dgm:t>
    </dgm:pt>
    <dgm:pt modelId="{8F793CB6-E275-4784-9AB5-0D59D56A1C70}">
      <dgm:prSet/>
      <dgm:spPr/>
      <dgm:t>
        <a:bodyPr/>
        <a:lstStyle/>
        <a:p>
          <a:r>
            <a:rPr lang="es-ES" dirty="0" smtClean="0"/>
            <a:t>Prefectura</a:t>
          </a:r>
        </a:p>
        <a:p>
          <a:r>
            <a:rPr lang="es-ES" dirty="0" smtClean="0"/>
            <a:t>Médico Escolar</a:t>
          </a:r>
        </a:p>
        <a:p>
          <a:r>
            <a:rPr lang="es-ES" dirty="0" smtClean="0"/>
            <a:t>Trabajo Social</a:t>
          </a:r>
        </a:p>
        <a:p>
          <a:r>
            <a:rPr lang="es-ES" dirty="0" smtClean="0"/>
            <a:t>Aula de Medios</a:t>
          </a:r>
        </a:p>
        <a:p>
          <a:r>
            <a:rPr lang="es-ES" dirty="0" smtClean="0"/>
            <a:t>Biblioteca</a:t>
          </a:r>
          <a:endParaRPr lang="es-ES" dirty="0"/>
        </a:p>
      </dgm:t>
    </dgm:pt>
    <dgm:pt modelId="{806EFF3C-627F-4860-A860-02953360B7C4}" type="parTrans" cxnId="{97C610BB-4311-43D6-A9FD-26CEA8EA48C6}">
      <dgm:prSet/>
      <dgm:spPr/>
      <dgm:t>
        <a:bodyPr/>
        <a:lstStyle/>
        <a:p>
          <a:endParaRPr lang="es-ES"/>
        </a:p>
      </dgm:t>
    </dgm:pt>
    <dgm:pt modelId="{73E43F67-85B8-4CCC-9D4C-44C7C2D079AF}" type="sibTrans" cxnId="{97C610BB-4311-43D6-A9FD-26CEA8EA48C6}">
      <dgm:prSet/>
      <dgm:spPr/>
      <dgm:t>
        <a:bodyPr/>
        <a:lstStyle/>
        <a:p>
          <a:endParaRPr lang="es-ES"/>
        </a:p>
      </dgm:t>
    </dgm:pt>
    <dgm:pt modelId="{6AD7D60D-5181-4552-B35F-CB907C4E8699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Secretariado </a:t>
          </a:r>
        </a:p>
        <a:p>
          <a:r>
            <a:rPr lang="es-ES" dirty="0" smtClean="0"/>
            <a:t>Industria del Vestido</a:t>
          </a:r>
        </a:p>
        <a:p>
          <a:r>
            <a:rPr lang="es-ES" dirty="0" smtClean="0"/>
            <a:t>Electricidad</a:t>
          </a:r>
        </a:p>
        <a:p>
          <a:r>
            <a:rPr lang="es-ES" dirty="0" smtClean="0"/>
            <a:t>Contabilidad</a:t>
          </a:r>
        </a:p>
        <a:p>
          <a:r>
            <a:rPr lang="es-ES" dirty="0" smtClean="0"/>
            <a:t>Computación</a:t>
          </a:r>
          <a:endParaRPr lang="es-ES" dirty="0"/>
        </a:p>
      </dgm:t>
    </dgm:pt>
    <dgm:pt modelId="{ED30B88C-BD31-4DCE-8ADA-2B9463B8AC04}" type="parTrans" cxnId="{0EC0078D-8343-4F56-8D66-363B676C59E7}">
      <dgm:prSet/>
      <dgm:spPr/>
      <dgm:t>
        <a:bodyPr/>
        <a:lstStyle/>
        <a:p>
          <a:endParaRPr lang="es-ES"/>
        </a:p>
      </dgm:t>
    </dgm:pt>
    <dgm:pt modelId="{F848282F-E5E3-43C0-97D5-10F00C2954B1}" type="sibTrans" cxnId="{0EC0078D-8343-4F56-8D66-363B676C59E7}">
      <dgm:prSet/>
      <dgm:spPr/>
      <dgm:t>
        <a:bodyPr/>
        <a:lstStyle/>
        <a:p>
          <a:endParaRPr lang="es-ES"/>
        </a:p>
      </dgm:t>
    </dgm:pt>
    <dgm:pt modelId="{B7C1B3F7-E4AE-42D5-AE9C-15BC3BC393D9}">
      <dgm:prSet custT="1"/>
      <dgm:spPr/>
      <dgm:t>
        <a:bodyPr/>
        <a:lstStyle/>
        <a:p>
          <a:r>
            <a:rPr lang="es-ES" sz="1600" dirty="0" smtClean="0"/>
            <a:t>Personal Docente</a:t>
          </a:r>
          <a:endParaRPr lang="es-ES" sz="1600" dirty="0"/>
        </a:p>
      </dgm:t>
    </dgm:pt>
    <dgm:pt modelId="{CF58A2FA-C239-4A7A-8E1C-2ACF79D7837D}" type="parTrans" cxnId="{E3F524E7-E818-4F7D-8AA5-01F54972E2B7}">
      <dgm:prSet/>
      <dgm:spPr/>
      <dgm:t>
        <a:bodyPr/>
        <a:lstStyle/>
        <a:p>
          <a:endParaRPr lang="es-ES"/>
        </a:p>
      </dgm:t>
    </dgm:pt>
    <dgm:pt modelId="{5514F1ED-40A7-47CD-BE51-161833CD0683}" type="sibTrans" cxnId="{E3F524E7-E818-4F7D-8AA5-01F54972E2B7}">
      <dgm:prSet/>
      <dgm:spPr/>
      <dgm:t>
        <a:bodyPr/>
        <a:lstStyle/>
        <a:p>
          <a:endParaRPr lang="es-ES"/>
        </a:p>
      </dgm:t>
    </dgm:pt>
    <dgm:pt modelId="{E4BCFD67-D0C7-4D91-895F-31AF9307B9DF}">
      <dgm:prSet custT="1"/>
      <dgm:spPr/>
      <dgm:t>
        <a:bodyPr/>
        <a:lstStyle/>
        <a:p>
          <a:r>
            <a:rPr lang="es-ES" sz="1100" dirty="0" smtClean="0"/>
            <a:t>Personal  Docente</a:t>
          </a:r>
        </a:p>
        <a:p>
          <a:r>
            <a:rPr lang="es-ES" sz="1100" dirty="0" smtClean="0"/>
            <a:t>Administrativo</a:t>
          </a:r>
        </a:p>
        <a:p>
          <a:r>
            <a:rPr lang="es-ES" sz="1100" dirty="0" smtClean="0"/>
            <a:t>Apoyo</a:t>
          </a:r>
          <a:endParaRPr lang="es-ES" sz="1100" dirty="0"/>
        </a:p>
      </dgm:t>
    </dgm:pt>
    <dgm:pt modelId="{1591C54C-5936-4ABD-BB0D-C4F76EB10761}" type="parTrans" cxnId="{C8BCB197-35CA-4B1E-B151-776CDA79AEF6}">
      <dgm:prSet/>
      <dgm:spPr/>
      <dgm:t>
        <a:bodyPr/>
        <a:lstStyle/>
        <a:p>
          <a:endParaRPr lang="es-ES"/>
        </a:p>
      </dgm:t>
    </dgm:pt>
    <dgm:pt modelId="{DA5BB995-6C28-4AE5-9A0B-3991F26494B4}" type="sibTrans" cxnId="{C8BCB197-35CA-4B1E-B151-776CDA79AEF6}">
      <dgm:prSet/>
      <dgm:spPr/>
      <dgm:t>
        <a:bodyPr/>
        <a:lstStyle/>
        <a:p>
          <a:endParaRPr lang="es-ES"/>
        </a:p>
      </dgm:t>
    </dgm:pt>
    <dgm:pt modelId="{A2CE7A8A-D841-4D96-B449-BC4104208A40}" type="pres">
      <dgm:prSet presAssocID="{89FC7814-BD5A-4C6E-BD56-B4F2DDCF2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C8FDBE-DA85-4C43-AAED-8008CD5A53AC}" type="pres">
      <dgm:prSet presAssocID="{F24B3C3B-3574-4A27-8F18-BDC5951E3E3C}" presName="hierRoot1" presStyleCnt="0">
        <dgm:presLayoutVars>
          <dgm:hierBranch val="init"/>
        </dgm:presLayoutVars>
      </dgm:prSet>
      <dgm:spPr/>
    </dgm:pt>
    <dgm:pt modelId="{2B677276-FA1A-4CB2-A482-2F51F2753ACD}" type="pres">
      <dgm:prSet presAssocID="{F24B3C3B-3574-4A27-8F18-BDC5951E3E3C}" presName="rootComposite1" presStyleCnt="0"/>
      <dgm:spPr/>
    </dgm:pt>
    <dgm:pt modelId="{C0CCCF3E-44A2-43A5-9147-DF437C9F65CF}" type="pres">
      <dgm:prSet presAssocID="{F24B3C3B-3574-4A27-8F18-BDC5951E3E3C}" presName="rootText1" presStyleLbl="node0" presStyleIdx="0" presStyleCnt="1">
        <dgm:presLayoutVars>
          <dgm:chPref val="3"/>
        </dgm:presLayoutVars>
      </dgm:prSet>
      <dgm:spPr/>
    </dgm:pt>
    <dgm:pt modelId="{70DB659F-FC57-4E49-8FE9-7F99ED77344E}" type="pres">
      <dgm:prSet presAssocID="{F24B3C3B-3574-4A27-8F18-BDC5951E3E3C}" presName="rootConnector1" presStyleLbl="node1" presStyleIdx="0" presStyleCnt="0"/>
      <dgm:spPr/>
    </dgm:pt>
    <dgm:pt modelId="{48914256-207D-4D4B-A721-8F21AE577A4B}" type="pres">
      <dgm:prSet presAssocID="{F24B3C3B-3574-4A27-8F18-BDC5951E3E3C}" presName="hierChild2" presStyleCnt="0"/>
      <dgm:spPr/>
    </dgm:pt>
    <dgm:pt modelId="{5D15F74D-C3F4-4385-80A8-7174D9B23C02}" type="pres">
      <dgm:prSet presAssocID="{8B515950-79F0-452E-8D43-080AA3728E4C}" presName="Name37" presStyleLbl="parChTrans1D2" presStyleIdx="0" presStyleCnt="4"/>
      <dgm:spPr/>
    </dgm:pt>
    <dgm:pt modelId="{58328ED4-507E-428A-846C-F05F653BFEF6}" type="pres">
      <dgm:prSet presAssocID="{E9ADDD49-D25F-4B67-984A-62849FE8B688}" presName="hierRoot2" presStyleCnt="0">
        <dgm:presLayoutVars>
          <dgm:hierBranch val="init"/>
        </dgm:presLayoutVars>
      </dgm:prSet>
      <dgm:spPr/>
    </dgm:pt>
    <dgm:pt modelId="{FE837F5D-1023-4DC8-9B6F-8EC1D86088F2}" type="pres">
      <dgm:prSet presAssocID="{E9ADDD49-D25F-4B67-984A-62849FE8B688}" presName="rootComposite" presStyleCnt="0"/>
      <dgm:spPr/>
    </dgm:pt>
    <dgm:pt modelId="{749A3DBD-8422-438A-BC51-E5D7AA57AB36}" type="pres">
      <dgm:prSet presAssocID="{E9ADDD49-D25F-4B67-984A-62849FE8B688}" presName="rootText" presStyleLbl="node2" presStyleIdx="0" presStyleCnt="3">
        <dgm:presLayoutVars>
          <dgm:chPref val="3"/>
        </dgm:presLayoutVars>
      </dgm:prSet>
      <dgm:spPr/>
    </dgm:pt>
    <dgm:pt modelId="{688E04D2-FDF3-4068-861A-25D0E0FD12DF}" type="pres">
      <dgm:prSet presAssocID="{E9ADDD49-D25F-4B67-984A-62849FE8B688}" presName="rootConnector" presStyleLbl="node2" presStyleIdx="0" presStyleCnt="3"/>
      <dgm:spPr/>
    </dgm:pt>
    <dgm:pt modelId="{861168C1-2AAC-403C-8583-1C5B5D2D5374}" type="pres">
      <dgm:prSet presAssocID="{E9ADDD49-D25F-4B67-984A-62849FE8B688}" presName="hierChild4" presStyleCnt="0"/>
      <dgm:spPr/>
    </dgm:pt>
    <dgm:pt modelId="{1CDF2770-B0A1-4077-AFBE-37F886DE3516}" type="pres">
      <dgm:prSet presAssocID="{CF58A2FA-C239-4A7A-8E1C-2ACF79D7837D}" presName="Name37" presStyleLbl="parChTrans1D3" presStyleIdx="0" presStyleCnt="4"/>
      <dgm:spPr/>
    </dgm:pt>
    <dgm:pt modelId="{3F4602B5-349C-4692-B1B4-107E9A2FBFB2}" type="pres">
      <dgm:prSet presAssocID="{B7C1B3F7-E4AE-42D5-AE9C-15BC3BC393D9}" presName="hierRoot2" presStyleCnt="0">
        <dgm:presLayoutVars>
          <dgm:hierBranch val="init"/>
        </dgm:presLayoutVars>
      </dgm:prSet>
      <dgm:spPr/>
    </dgm:pt>
    <dgm:pt modelId="{9E6BB423-F4C6-42E6-9238-2B13240ACA62}" type="pres">
      <dgm:prSet presAssocID="{B7C1B3F7-E4AE-42D5-AE9C-15BC3BC393D9}" presName="rootComposite" presStyleCnt="0"/>
      <dgm:spPr/>
    </dgm:pt>
    <dgm:pt modelId="{01574340-DCAA-4CC6-A83F-EDAF57C02684}" type="pres">
      <dgm:prSet presAssocID="{B7C1B3F7-E4AE-42D5-AE9C-15BC3BC393D9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F863C9-9A9F-4008-9740-E6822B564A50}" type="pres">
      <dgm:prSet presAssocID="{B7C1B3F7-E4AE-42D5-AE9C-15BC3BC393D9}" presName="rootConnector" presStyleLbl="node3" presStyleIdx="0" presStyleCnt="4"/>
      <dgm:spPr/>
    </dgm:pt>
    <dgm:pt modelId="{CBA245A6-F23A-43A6-ABC3-4401DA7F1E84}" type="pres">
      <dgm:prSet presAssocID="{B7C1B3F7-E4AE-42D5-AE9C-15BC3BC393D9}" presName="hierChild4" presStyleCnt="0"/>
      <dgm:spPr/>
    </dgm:pt>
    <dgm:pt modelId="{4287A40E-6F56-4CB8-B50B-3D552F09A47C}" type="pres">
      <dgm:prSet presAssocID="{B7C1B3F7-E4AE-42D5-AE9C-15BC3BC393D9}" presName="hierChild5" presStyleCnt="0"/>
      <dgm:spPr/>
    </dgm:pt>
    <dgm:pt modelId="{2F28D137-7DB7-4104-9144-7467D16864E5}" type="pres">
      <dgm:prSet presAssocID="{E9ADDD49-D25F-4B67-984A-62849FE8B688}" presName="hierChild5" presStyleCnt="0"/>
      <dgm:spPr/>
    </dgm:pt>
    <dgm:pt modelId="{FA007057-C44C-4F69-BBCB-947D6EE3B4A8}" type="pres">
      <dgm:prSet presAssocID="{3560930B-1399-4917-82A7-5425DDA7A1C1}" presName="Name37" presStyleLbl="parChTrans1D2" presStyleIdx="1" presStyleCnt="4"/>
      <dgm:spPr/>
    </dgm:pt>
    <dgm:pt modelId="{ED45EB92-D787-4F83-9616-0EA59F0F1045}" type="pres">
      <dgm:prSet presAssocID="{8B32759B-6DFE-48A1-868B-5B1A6F0576AD}" presName="hierRoot2" presStyleCnt="0">
        <dgm:presLayoutVars>
          <dgm:hierBranch val="init"/>
        </dgm:presLayoutVars>
      </dgm:prSet>
      <dgm:spPr/>
    </dgm:pt>
    <dgm:pt modelId="{A33320E8-2415-4B3C-906F-102BF085BA12}" type="pres">
      <dgm:prSet presAssocID="{8B32759B-6DFE-48A1-868B-5B1A6F0576AD}" presName="rootComposite" presStyleCnt="0"/>
      <dgm:spPr/>
    </dgm:pt>
    <dgm:pt modelId="{238C1E1A-7271-4938-9A5E-0BC4F8678BAA}" type="pres">
      <dgm:prSet presAssocID="{8B32759B-6DFE-48A1-868B-5B1A6F0576A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65CCC5-509C-4DA2-8012-01355AB88848}" type="pres">
      <dgm:prSet presAssocID="{8B32759B-6DFE-48A1-868B-5B1A6F0576AD}" presName="rootConnector" presStyleLbl="node2" presStyleIdx="1" presStyleCnt="3"/>
      <dgm:spPr/>
    </dgm:pt>
    <dgm:pt modelId="{1C26448E-8F3B-43CC-8179-9DDF50D123F0}" type="pres">
      <dgm:prSet presAssocID="{8B32759B-6DFE-48A1-868B-5B1A6F0576AD}" presName="hierChild4" presStyleCnt="0"/>
      <dgm:spPr/>
    </dgm:pt>
    <dgm:pt modelId="{FD78D6C3-8D11-461D-9704-FF5102333313}" type="pres">
      <dgm:prSet presAssocID="{ED30B88C-BD31-4DCE-8ADA-2B9463B8AC04}" presName="Name37" presStyleLbl="parChTrans1D3" presStyleIdx="1" presStyleCnt="4"/>
      <dgm:spPr/>
    </dgm:pt>
    <dgm:pt modelId="{C1328128-536A-43A4-BFA3-488664C9F149}" type="pres">
      <dgm:prSet presAssocID="{6AD7D60D-5181-4552-B35F-CB907C4E8699}" presName="hierRoot2" presStyleCnt="0">
        <dgm:presLayoutVars>
          <dgm:hierBranch val="init"/>
        </dgm:presLayoutVars>
      </dgm:prSet>
      <dgm:spPr/>
    </dgm:pt>
    <dgm:pt modelId="{D6575684-333C-421D-97C0-7BAB4BF24C08}" type="pres">
      <dgm:prSet presAssocID="{6AD7D60D-5181-4552-B35F-CB907C4E8699}" presName="rootComposite" presStyleCnt="0"/>
      <dgm:spPr/>
    </dgm:pt>
    <dgm:pt modelId="{4F2FCD2C-2E79-4D3F-A916-95DB6486E8E7}" type="pres">
      <dgm:prSet presAssocID="{6AD7D60D-5181-4552-B35F-CB907C4E8699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5EEE0F-F112-4E2F-ACA9-310FDDF5D0FD}" type="pres">
      <dgm:prSet presAssocID="{6AD7D60D-5181-4552-B35F-CB907C4E8699}" presName="rootConnector" presStyleLbl="node3" presStyleIdx="1" presStyleCnt="4"/>
      <dgm:spPr/>
    </dgm:pt>
    <dgm:pt modelId="{9D472710-9C5C-4C1A-9770-9A80996CEBBF}" type="pres">
      <dgm:prSet presAssocID="{6AD7D60D-5181-4552-B35F-CB907C4E8699}" presName="hierChild4" presStyleCnt="0"/>
      <dgm:spPr/>
    </dgm:pt>
    <dgm:pt modelId="{EEDCC985-B441-4C8E-8BC1-6D3617ADAC1D}" type="pres">
      <dgm:prSet presAssocID="{6AD7D60D-5181-4552-B35F-CB907C4E8699}" presName="hierChild5" presStyleCnt="0"/>
      <dgm:spPr/>
    </dgm:pt>
    <dgm:pt modelId="{A2A9FAB4-7D5E-4AB1-9D65-BE71056055F1}" type="pres">
      <dgm:prSet presAssocID="{8B32759B-6DFE-48A1-868B-5B1A6F0576AD}" presName="hierChild5" presStyleCnt="0"/>
      <dgm:spPr/>
    </dgm:pt>
    <dgm:pt modelId="{79A15339-8C54-4F4D-9A8C-F40C273A602E}" type="pres">
      <dgm:prSet presAssocID="{E383B042-85E3-447D-A523-356D0DEF2282}" presName="Name37" presStyleLbl="parChTrans1D2" presStyleIdx="2" presStyleCnt="4"/>
      <dgm:spPr/>
    </dgm:pt>
    <dgm:pt modelId="{7104C1CC-9A12-4BF5-BFF1-B7A8A5DA42F0}" type="pres">
      <dgm:prSet presAssocID="{B7043EFE-EF2D-4966-B34D-7BE2BCE02612}" presName="hierRoot2" presStyleCnt="0">
        <dgm:presLayoutVars>
          <dgm:hierBranch val="init"/>
        </dgm:presLayoutVars>
      </dgm:prSet>
      <dgm:spPr/>
    </dgm:pt>
    <dgm:pt modelId="{08990D12-0B04-49F2-B38D-DC5F1562EECD}" type="pres">
      <dgm:prSet presAssocID="{B7043EFE-EF2D-4966-B34D-7BE2BCE02612}" presName="rootComposite" presStyleCnt="0"/>
      <dgm:spPr/>
    </dgm:pt>
    <dgm:pt modelId="{68CE94D5-009E-4B22-A754-E7125528B9BB}" type="pres">
      <dgm:prSet presAssocID="{B7043EFE-EF2D-4966-B34D-7BE2BCE0261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C93E1C-CFCB-45A1-B932-5A1D19CBB087}" type="pres">
      <dgm:prSet presAssocID="{B7043EFE-EF2D-4966-B34D-7BE2BCE02612}" presName="rootConnector" presStyleLbl="node2" presStyleIdx="2" presStyleCnt="3"/>
      <dgm:spPr/>
    </dgm:pt>
    <dgm:pt modelId="{F9CD2897-BCC7-41F3-AAEA-C4CFC1C063F6}" type="pres">
      <dgm:prSet presAssocID="{B7043EFE-EF2D-4966-B34D-7BE2BCE02612}" presName="hierChild4" presStyleCnt="0"/>
      <dgm:spPr/>
    </dgm:pt>
    <dgm:pt modelId="{C9EF25D6-3C19-4D23-9B80-BC0334698FF6}" type="pres">
      <dgm:prSet presAssocID="{806EFF3C-627F-4860-A860-02953360B7C4}" presName="Name37" presStyleLbl="parChTrans1D3" presStyleIdx="2" presStyleCnt="4"/>
      <dgm:spPr/>
    </dgm:pt>
    <dgm:pt modelId="{AFBEAC25-2F10-4D5E-A543-7AB151715A50}" type="pres">
      <dgm:prSet presAssocID="{8F793CB6-E275-4784-9AB5-0D59D56A1C70}" presName="hierRoot2" presStyleCnt="0">
        <dgm:presLayoutVars>
          <dgm:hierBranch val="init"/>
        </dgm:presLayoutVars>
      </dgm:prSet>
      <dgm:spPr/>
    </dgm:pt>
    <dgm:pt modelId="{4A2E635D-F91C-4162-8DCC-3CDB6D2CE463}" type="pres">
      <dgm:prSet presAssocID="{8F793CB6-E275-4784-9AB5-0D59D56A1C70}" presName="rootComposite" presStyleCnt="0"/>
      <dgm:spPr/>
    </dgm:pt>
    <dgm:pt modelId="{86614826-D83D-4116-B80E-E2AC3C523021}" type="pres">
      <dgm:prSet presAssocID="{8F793CB6-E275-4784-9AB5-0D59D56A1C70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BA5A65-7DF9-452D-BF93-34A055980E80}" type="pres">
      <dgm:prSet presAssocID="{8F793CB6-E275-4784-9AB5-0D59D56A1C70}" presName="rootConnector" presStyleLbl="node3" presStyleIdx="2" presStyleCnt="4"/>
      <dgm:spPr/>
    </dgm:pt>
    <dgm:pt modelId="{0A4DC1B7-C0A0-4924-AACE-3220A01D7399}" type="pres">
      <dgm:prSet presAssocID="{8F793CB6-E275-4784-9AB5-0D59D56A1C70}" presName="hierChild4" presStyleCnt="0"/>
      <dgm:spPr/>
    </dgm:pt>
    <dgm:pt modelId="{FC5B85D5-6338-4A84-85CC-91FF740BBCAA}" type="pres">
      <dgm:prSet presAssocID="{8F793CB6-E275-4784-9AB5-0D59D56A1C70}" presName="hierChild5" presStyleCnt="0"/>
      <dgm:spPr/>
    </dgm:pt>
    <dgm:pt modelId="{870232AE-BAC5-432E-AE93-6C1A1C815516}" type="pres">
      <dgm:prSet presAssocID="{B7043EFE-EF2D-4966-B34D-7BE2BCE02612}" presName="hierChild5" presStyleCnt="0"/>
      <dgm:spPr/>
    </dgm:pt>
    <dgm:pt modelId="{00EFA32A-AF9A-41F9-B3CA-2E3F298DB757}" type="pres">
      <dgm:prSet presAssocID="{F24B3C3B-3574-4A27-8F18-BDC5951E3E3C}" presName="hierChild3" presStyleCnt="0"/>
      <dgm:spPr/>
    </dgm:pt>
    <dgm:pt modelId="{B4E8D501-DC1F-4EA0-8F8B-263D56CC992D}" type="pres">
      <dgm:prSet presAssocID="{B250C8B9-7A35-4C13-8F86-4F93F144E895}" presName="Name111" presStyleLbl="parChTrans1D2" presStyleIdx="3" presStyleCnt="4"/>
      <dgm:spPr/>
    </dgm:pt>
    <dgm:pt modelId="{3923C32A-CDBE-4162-BBD4-77229A7BD5AE}" type="pres">
      <dgm:prSet presAssocID="{867EDBA2-A612-45B2-AEC6-D4C2EED9CD75}" presName="hierRoot3" presStyleCnt="0">
        <dgm:presLayoutVars>
          <dgm:hierBranch val="init"/>
        </dgm:presLayoutVars>
      </dgm:prSet>
      <dgm:spPr/>
    </dgm:pt>
    <dgm:pt modelId="{5A695FE1-4A12-448B-A33B-1D73EB160930}" type="pres">
      <dgm:prSet presAssocID="{867EDBA2-A612-45B2-AEC6-D4C2EED9CD75}" presName="rootComposite3" presStyleCnt="0"/>
      <dgm:spPr/>
    </dgm:pt>
    <dgm:pt modelId="{1A141321-487A-408A-9617-ECF9E6BBE994}" type="pres">
      <dgm:prSet presAssocID="{867EDBA2-A612-45B2-AEC6-D4C2EED9CD75}" presName="rootText3" presStyleLbl="asst1" presStyleIdx="0" presStyleCnt="1">
        <dgm:presLayoutVars>
          <dgm:chPref val="3"/>
        </dgm:presLayoutVars>
      </dgm:prSet>
      <dgm:spPr/>
    </dgm:pt>
    <dgm:pt modelId="{C79C63E7-5AC6-4345-BC09-625CDD2A0FD6}" type="pres">
      <dgm:prSet presAssocID="{867EDBA2-A612-45B2-AEC6-D4C2EED9CD75}" presName="rootConnector3" presStyleLbl="asst1" presStyleIdx="0" presStyleCnt="1"/>
      <dgm:spPr/>
    </dgm:pt>
    <dgm:pt modelId="{7F88F95C-D49C-4E5B-AC1A-668DAC453B8E}" type="pres">
      <dgm:prSet presAssocID="{867EDBA2-A612-45B2-AEC6-D4C2EED9CD75}" presName="hierChild6" presStyleCnt="0"/>
      <dgm:spPr/>
    </dgm:pt>
    <dgm:pt modelId="{5E364195-E69F-48B9-B1CA-045E2D76A5EA}" type="pres">
      <dgm:prSet presAssocID="{1591C54C-5936-4ABD-BB0D-C4F76EB10761}" presName="Name37" presStyleLbl="parChTrans1D3" presStyleIdx="3" presStyleCnt="4"/>
      <dgm:spPr/>
    </dgm:pt>
    <dgm:pt modelId="{2523D132-8740-456A-8A43-57BDA9EB5AF9}" type="pres">
      <dgm:prSet presAssocID="{E4BCFD67-D0C7-4D91-895F-31AF9307B9DF}" presName="hierRoot2" presStyleCnt="0">
        <dgm:presLayoutVars>
          <dgm:hierBranch val="init"/>
        </dgm:presLayoutVars>
      </dgm:prSet>
      <dgm:spPr/>
    </dgm:pt>
    <dgm:pt modelId="{6C3C9BBA-6647-425A-B413-B3E283FBD53E}" type="pres">
      <dgm:prSet presAssocID="{E4BCFD67-D0C7-4D91-895F-31AF9307B9DF}" presName="rootComposite" presStyleCnt="0"/>
      <dgm:spPr/>
    </dgm:pt>
    <dgm:pt modelId="{C8DB7484-38A5-4987-853A-298B6D967339}" type="pres">
      <dgm:prSet presAssocID="{E4BCFD67-D0C7-4D91-895F-31AF9307B9DF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BFDA93-9A2A-4FFF-9B40-C2E48FBFF230}" type="pres">
      <dgm:prSet presAssocID="{E4BCFD67-D0C7-4D91-895F-31AF9307B9DF}" presName="rootConnector" presStyleLbl="node3" presStyleIdx="3" presStyleCnt="4"/>
      <dgm:spPr/>
    </dgm:pt>
    <dgm:pt modelId="{87FDC401-7E81-4762-986C-7FC0C5DCD2B5}" type="pres">
      <dgm:prSet presAssocID="{E4BCFD67-D0C7-4D91-895F-31AF9307B9DF}" presName="hierChild4" presStyleCnt="0"/>
      <dgm:spPr/>
    </dgm:pt>
    <dgm:pt modelId="{D1EB1CA7-D0E8-49C9-9725-8788F4416E75}" type="pres">
      <dgm:prSet presAssocID="{E4BCFD67-D0C7-4D91-895F-31AF9307B9DF}" presName="hierChild5" presStyleCnt="0"/>
      <dgm:spPr/>
    </dgm:pt>
    <dgm:pt modelId="{649A45E4-756E-4820-9897-90EB3B67C517}" type="pres">
      <dgm:prSet presAssocID="{867EDBA2-A612-45B2-AEC6-D4C2EED9CD75}" presName="hierChild7" presStyleCnt="0"/>
      <dgm:spPr/>
    </dgm:pt>
  </dgm:ptLst>
  <dgm:cxnLst>
    <dgm:cxn modelId="{3DFB6ACA-A565-46E2-8018-14EB2C13D375}" type="presOf" srcId="{B7C1B3F7-E4AE-42D5-AE9C-15BC3BC393D9}" destId="{2FF863C9-9A9F-4008-9740-E6822B564A50}" srcOrd="1" destOrd="0" presId="urn:microsoft.com/office/officeart/2005/8/layout/orgChart1"/>
    <dgm:cxn modelId="{6447B550-EDAA-4A57-87E6-AEBA6B08A80F}" srcId="{F24B3C3B-3574-4A27-8F18-BDC5951E3E3C}" destId="{867EDBA2-A612-45B2-AEC6-D4C2EED9CD75}" srcOrd="0" destOrd="0" parTransId="{B250C8B9-7A35-4C13-8F86-4F93F144E895}" sibTransId="{1F9E29BF-9FF5-4C4A-8274-8FFDFDAD3870}"/>
    <dgm:cxn modelId="{DF98D271-E37E-4FB9-B645-8BA189C4DFAE}" type="presOf" srcId="{6AD7D60D-5181-4552-B35F-CB907C4E8699}" destId="{4D5EEE0F-F112-4E2F-ACA9-310FDDF5D0FD}" srcOrd="1" destOrd="0" presId="urn:microsoft.com/office/officeart/2005/8/layout/orgChart1"/>
    <dgm:cxn modelId="{BAB8D714-90BB-4D6E-B801-0F59F2552D04}" type="presOf" srcId="{8B515950-79F0-452E-8D43-080AA3728E4C}" destId="{5D15F74D-C3F4-4385-80A8-7174D9B23C02}" srcOrd="0" destOrd="0" presId="urn:microsoft.com/office/officeart/2005/8/layout/orgChart1"/>
    <dgm:cxn modelId="{60ED3B51-EE8B-42AC-93B7-17901551A62C}" srcId="{89FC7814-BD5A-4C6E-BD56-B4F2DDCF25C4}" destId="{F24B3C3B-3574-4A27-8F18-BDC5951E3E3C}" srcOrd="0" destOrd="0" parTransId="{BA46129C-6E64-426F-BA94-6F1678E98BF4}" sibTransId="{3D7CCB14-4DC0-4BC4-B9E7-C0D19D5F5660}"/>
    <dgm:cxn modelId="{217D7E90-21F8-4C09-9384-54374F8C2666}" type="presOf" srcId="{B7C1B3F7-E4AE-42D5-AE9C-15BC3BC393D9}" destId="{01574340-DCAA-4CC6-A83F-EDAF57C02684}" srcOrd="0" destOrd="0" presId="urn:microsoft.com/office/officeart/2005/8/layout/orgChart1"/>
    <dgm:cxn modelId="{0EC0078D-8343-4F56-8D66-363B676C59E7}" srcId="{8B32759B-6DFE-48A1-868B-5B1A6F0576AD}" destId="{6AD7D60D-5181-4552-B35F-CB907C4E8699}" srcOrd="0" destOrd="0" parTransId="{ED30B88C-BD31-4DCE-8ADA-2B9463B8AC04}" sibTransId="{F848282F-E5E3-43C0-97D5-10F00C2954B1}"/>
    <dgm:cxn modelId="{6B04A9CE-ECE7-4B5B-B5BA-8341926DC370}" type="presOf" srcId="{ED30B88C-BD31-4DCE-8ADA-2B9463B8AC04}" destId="{FD78D6C3-8D11-461D-9704-FF5102333313}" srcOrd="0" destOrd="0" presId="urn:microsoft.com/office/officeart/2005/8/layout/orgChart1"/>
    <dgm:cxn modelId="{BF888565-8576-4B44-BCCD-F78B66FE0637}" type="presOf" srcId="{B7043EFE-EF2D-4966-B34D-7BE2BCE02612}" destId="{07C93E1C-CFCB-45A1-B932-5A1D19CBB087}" srcOrd="1" destOrd="0" presId="urn:microsoft.com/office/officeart/2005/8/layout/orgChart1"/>
    <dgm:cxn modelId="{6E50A19D-DC6B-4B6E-8C30-9A498214917D}" type="presOf" srcId="{E383B042-85E3-447D-A523-356D0DEF2282}" destId="{79A15339-8C54-4F4D-9A8C-F40C273A602E}" srcOrd="0" destOrd="0" presId="urn:microsoft.com/office/officeart/2005/8/layout/orgChart1"/>
    <dgm:cxn modelId="{732EC23C-9C4C-4EBA-8E49-4DF96F8C25DA}" type="presOf" srcId="{8B32759B-6DFE-48A1-868B-5B1A6F0576AD}" destId="{238C1E1A-7271-4938-9A5E-0BC4F8678BAA}" srcOrd="0" destOrd="0" presId="urn:microsoft.com/office/officeart/2005/8/layout/orgChart1"/>
    <dgm:cxn modelId="{C0FF565F-6839-4097-A665-E7DAFF0D5EBD}" type="presOf" srcId="{867EDBA2-A612-45B2-AEC6-D4C2EED9CD75}" destId="{C79C63E7-5AC6-4345-BC09-625CDD2A0FD6}" srcOrd="1" destOrd="0" presId="urn:microsoft.com/office/officeart/2005/8/layout/orgChart1"/>
    <dgm:cxn modelId="{45D8DAD6-2C0B-4D8B-BF08-FF5BAC9DD236}" type="presOf" srcId="{867EDBA2-A612-45B2-AEC6-D4C2EED9CD75}" destId="{1A141321-487A-408A-9617-ECF9E6BBE994}" srcOrd="0" destOrd="0" presId="urn:microsoft.com/office/officeart/2005/8/layout/orgChart1"/>
    <dgm:cxn modelId="{B25CA9C0-965E-4B84-9412-744A1C401204}" type="presOf" srcId="{6AD7D60D-5181-4552-B35F-CB907C4E8699}" destId="{4F2FCD2C-2E79-4D3F-A916-95DB6486E8E7}" srcOrd="0" destOrd="0" presId="urn:microsoft.com/office/officeart/2005/8/layout/orgChart1"/>
    <dgm:cxn modelId="{F832B526-DB47-4920-A4E4-3D00DE515DDB}" type="presOf" srcId="{B7043EFE-EF2D-4966-B34D-7BE2BCE02612}" destId="{68CE94D5-009E-4B22-A754-E7125528B9BB}" srcOrd="0" destOrd="0" presId="urn:microsoft.com/office/officeart/2005/8/layout/orgChart1"/>
    <dgm:cxn modelId="{B1429A59-CC7D-4153-898E-DBBF5CBE79FB}" type="presOf" srcId="{1591C54C-5936-4ABD-BB0D-C4F76EB10761}" destId="{5E364195-E69F-48B9-B1CA-045E2D76A5EA}" srcOrd="0" destOrd="0" presId="urn:microsoft.com/office/officeart/2005/8/layout/orgChart1"/>
    <dgm:cxn modelId="{E3F524E7-E818-4F7D-8AA5-01F54972E2B7}" srcId="{E9ADDD49-D25F-4B67-984A-62849FE8B688}" destId="{B7C1B3F7-E4AE-42D5-AE9C-15BC3BC393D9}" srcOrd="0" destOrd="0" parTransId="{CF58A2FA-C239-4A7A-8E1C-2ACF79D7837D}" sibTransId="{5514F1ED-40A7-47CD-BE51-161833CD0683}"/>
    <dgm:cxn modelId="{905C07A9-3117-4A68-9725-743ECBCDAFDD}" srcId="{F24B3C3B-3574-4A27-8F18-BDC5951E3E3C}" destId="{B7043EFE-EF2D-4966-B34D-7BE2BCE02612}" srcOrd="3" destOrd="0" parTransId="{E383B042-85E3-447D-A523-356D0DEF2282}" sibTransId="{9A511CE0-1677-4A82-BB98-4897C97B6863}"/>
    <dgm:cxn modelId="{E240AF38-12ED-4A75-A48A-285D6492D3A0}" type="presOf" srcId="{8F793CB6-E275-4784-9AB5-0D59D56A1C70}" destId="{18BA5A65-7DF9-452D-BF93-34A055980E80}" srcOrd="1" destOrd="0" presId="urn:microsoft.com/office/officeart/2005/8/layout/orgChart1"/>
    <dgm:cxn modelId="{97C610BB-4311-43D6-A9FD-26CEA8EA48C6}" srcId="{B7043EFE-EF2D-4966-B34D-7BE2BCE02612}" destId="{8F793CB6-E275-4784-9AB5-0D59D56A1C70}" srcOrd="0" destOrd="0" parTransId="{806EFF3C-627F-4860-A860-02953360B7C4}" sibTransId="{73E43F67-85B8-4CCC-9D4C-44C7C2D079AF}"/>
    <dgm:cxn modelId="{57D0B3D0-5C28-41BF-90F7-5F5374BD1894}" type="presOf" srcId="{E9ADDD49-D25F-4B67-984A-62849FE8B688}" destId="{688E04D2-FDF3-4068-861A-25D0E0FD12DF}" srcOrd="1" destOrd="0" presId="urn:microsoft.com/office/officeart/2005/8/layout/orgChart1"/>
    <dgm:cxn modelId="{31EFF484-B953-4151-B5C0-D4174F5FC86F}" type="presOf" srcId="{E4BCFD67-D0C7-4D91-895F-31AF9307B9DF}" destId="{0EBFDA93-9A2A-4FFF-9B40-C2E48FBFF230}" srcOrd="1" destOrd="0" presId="urn:microsoft.com/office/officeart/2005/8/layout/orgChart1"/>
    <dgm:cxn modelId="{C8BCB197-35CA-4B1E-B151-776CDA79AEF6}" srcId="{867EDBA2-A612-45B2-AEC6-D4C2EED9CD75}" destId="{E4BCFD67-D0C7-4D91-895F-31AF9307B9DF}" srcOrd="0" destOrd="0" parTransId="{1591C54C-5936-4ABD-BB0D-C4F76EB10761}" sibTransId="{DA5BB995-6C28-4AE5-9A0B-3991F26494B4}"/>
    <dgm:cxn modelId="{72B31043-7CA2-4560-AE09-D0183945F8E0}" type="presOf" srcId="{8F793CB6-E275-4784-9AB5-0D59D56A1C70}" destId="{86614826-D83D-4116-B80E-E2AC3C523021}" srcOrd="0" destOrd="0" presId="urn:microsoft.com/office/officeart/2005/8/layout/orgChart1"/>
    <dgm:cxn modelId="{27B35418-905C-4222-ACC6-4E177389CFE7}" type="presOf" srcId="{3560930B-1399-4917-82A7-5425DDA7A1C1}" destId="{FA007057-C44C-4F69-BBCB-947D6EE3B4A8}" srcOrd="0" destOrd="0" presId="urn:microsoft.com/office/officeart/2005/8/layout/orgChart1"/>
    <dgm:cxn modelId="{A2025189-DBD3-47E6-BC6D-75514626CF3D}" type="presOf" srcId="{F24B3C3B-3574-4A27-8F18-BDC5951E3E3C}" destId="{C0CCCF3E-44A2-43A5-9147-DF437C9F65CF}" srcOrd="0" destOrd="0" presId="urn:microsoft.com/office/officeart/2005/8/layout/orgChart1"/>
    <dgm:cxn modelId="{A40C5D3E-A41D-4759-909D-345D66C97249}" srcId="{F24B3C3B-3574-4A27-8F18-BDC5951E3E3C}" destId="{E9ADDD49-D25F-4B67-984A-62849FE8B688}" srcOrd="1" destOrd="0" parTransId="{8B515950-79F0-452E-8D43-080AA3728E4C}" sibTransId="{CBD848EC-FF42-40C2-A7F7-BCD237FE5E12}"/>
    <dgm:cxn modelId="{54141A32-A4CE-483D-A568-B6DD8BF618F8}" type="presOf" srcId="{E4BCFD67-D0C7-4D91-895F-31AF9307B9DF}" destId="{C8DB7484-38A5-4987-853A-298B6D967339}" srcOrd="0" destOrd="0" presId="urn:microsoft.com/office/officeart/2005/8/layout/orgChart1"/>
    <dgm:cxn modelId="{DA14A0EE-1E43-42BD-BBFF-4A4B9BBA8CB4}" srcId="{F24B3C3B-3574-4A27-8F18-BDC5951E3E3C}" destId="{8B32759B-6DFE-48A1-868B-5B1A6F0576AD}" srcOrd="2" destOrd="0" parTransId="{3560930B-1399-4917-82A7-5425DDA7A1C1}" sibTransId="{99FA3B8C-52E8-4AA3-981A-8DF50E568F65}"/>
    <dgm:cxn modelId="{9CCBE104-D2D1-4DAB-9F81-68A4AA7B97BD}" type="presOf" srcId="{B250C8B9-7A35-4C13-8F86-4F93F144E895}" destId="{B4E8D501-DC1F-4EA0-8F8B-263D56CC992D}" srcOrd="0" destOrd="0" presId="urn:microsoft.com/office/officeart/2005/8/layout/orgChart1"/>
    <dgm:cxn modelId="{6E912261-1876-48AB-91C5-59AD36813C84}" type="presOf" srcId="{89FC7814-BD5A-4C6E-BD56-B4F2DDCF25C4}" destId="{A2CE7A8A-D841-4D96-B449-BC4104208A40}" srcOrd="0" destOrd="0" presId="urn:microsoft.com/office/officeart/2005/8/layout/orgChart1"/>
    <dgm:cxn modelId="{3BE7E993-F318-4759-9408-9FC681514AC8}" type="presOf" srcId="{F24B3C3B-3574-4A27-8F18-BDC5951E3E3C}" destId="{70DB659F-FC57-4E49-8FE9-7F99ED77344E}" srcOrd="1" destOrd="0" presId="urn:microsoft.com/office/officeart/2005/8/layout/orgChart1"/>
    <dgm:cxn modelId="{32BF09C3-1F99-4796-9DBD-B8F64745829C}" type="presOf" srcId="{8B32759B-6DFE-48A1-868B-5B1A6F0576AD}" destId="{2A65CCC5-509C-4DA2-8012-01355AB88848}" srcOrd="1" destOrd="0" presId="urn:microsoft.com/office/officeart/2005/8/layout/orgChart1"/>
    <dgm:cxn modelId="{08EB5B42-3A10-479E-9768-D3B162EECC33}" type="presOf" srcId="{806EFF3C-627F-4860-A860-02953360B7C4}" destId="{C9EF25D6-3C19-4D23-9B80-BC0334698FF6}" srcOrd="0" destOrd="0" presId="urn:microsoft.com/office/officeart/2005/8/layout/orgChart1"/>
    <dgm:cxn modelId="{F1756249-A917-4783-B628-33E2A6B8A3AC}" type="presOf" srcId="{CF58A2FA-C239-4A7A-8E1C-2ACF79D7837D}" destId="{1CDF2770-B0A1-4077-AFBE-37F886DE3516}" srcOrd="0" destOrd="0" presId="urn:microsoft.com/office/officeart/2005/8/layout/orgChart1"/>
    <dgm:cxn modelId="{5AE61AD4-E153-41EF-AC19-7D2FB1B03B2D}" type="presOf" srcId="{E9ADDD49-D25F-4B67-984A-62849FE8B688}" destId="{749A3DBD-8422-438A-BC51-E5D7AA57AB36}" srcOrd="0" destOrd="0" presId="urn:microsoft.com/office/officeart/2005/8/layout/orgChart1"/>
    <dgm:cxn modelId="{FD2A70B4-B43B-4B90-BB79-58E5F2B4D7E9}" type="presParOf" srcId="{A2CE7A8A-D841-4D96-B449-BC4104208A40}" destId="{D8C8FDBE-DA85-4C43-AAED-8008CD5A53AC}" srcOrd="0" destOrd="0" presId="urn:microsoft.com/office/officeart/2005/8/layout/orgChart1"/>
    <dgm:cxn modelId="{7B8509FE-52C8-40E2-B0CA-9AC9F995CECD}" type="presParOf" srcId="{D8C8FDBE-DA85-4C43-AAED-8008CD5A53AC}" destId="{2B677276-FA1A-4CB2-A482-2F51F2753ACD}" srcOrd="0" destOrd="0" presId="urn:microsoft.com/office/officeart/2005/8/layout/orgChart1"/>
    <dgm:cxn modelId="{92F05510-39B2-44DE-B0B5-6A82FECA09B3}" type="presParOf" srcId="{2B677276-FA1A-4CB2-A482-2F51F2753ACD}" destId="{C0CCCF3E-44A2-43A5-9147-DF437C9F65CF}" srcOrd="0" destOrd="0" presId="urn:microsoft.com/office/officeart/2005/8/layout/orgChart1"/>
    <dgm:cxn modelId="{288C6830-848F-48AF-B5D4-6FC8832CCB86}" type="presParOf" srcId="{2B677276-FA1A-4CB2-A482-2F51F2753ACD}" destId="{70DB659F-FC57-4E49-8FE9-7F99ED77344E}" srcOrd="1" destOrd="0" presId="urn:microsoft.com/office/officeart/2005/8/layout/orgChart1"/>
    <dgm:cxn modelId="{60E88F57-A74C-48EA-A9D2-7287598E080F}" type="presParOf" srcId="{D8C8FDBE-DA85-4C43-AAED-8008CD5A53AC}" destId="{48914256-207D-4D4B-A721-8F21AE577A4B}" srcOrd="1" destOrd="0" presId="urn:microsoft.com/office/officeart/2005/8/layout/orgChart1"/>
    <dgm:cxn modelId="{FF0447AB-E923-4657-9BDE-6159CCD0D8A9}" type="presParOf" srcId="{48914256-207D-4D4B-A721-8F21AE577A4B}" destId="{5D15F74D-C3F4-4385-80A8-7174D9B23C02}" srcOrd="0" destOrd="0" presId="urn:microsoft.com/office/officeart/2005/8/layout/orgChart1"/>
    <dgm:cxn modelId="{3E31D487-8DA7-407A-9AFB-BAC76897A809}" type="presParOf" srcId="{48914256-207D-4D4B-A721-8F21AE577A4B}" destId="{58328ED4-507E-428A-846C-F05F653BFEF6}" srcOrd="1" destOrd="0" presId="urn:microsoft.com/office/officeart/2005/8/layout/orgChart1"/>
    <dgm:cxn modelId="{5AC4E502-12C6-4A41-9B71-D40DD917AE51}" type="presParOf" srcId="{58328ED4-507E-428A-846C-F05F653BFEF6}" destId="{FE837F5D-1023-4DC8-9B6F-8EC1D86088F2}" srcOrd="0" destOrd="0" presId="urn:microsoft.com/office/officeart/2005/8/layout/orgChart1"/>
    <dgm:cxn modelId="{FDDAA08F-3CBD-4B00-BE54-D66876FB7CE6}" type="presParOf" srcId="{FE837F5D-1023-4DC8-9B6F-8EC1D86088F2}" destId="{749A3DBD-8422-438A-BC51-E5D7AA57AB36}" srcOrd="0" destOrd="0" presId="urn:microsoft.com/office/officeart/2005/8/layout/orgChart1"/>
    <dgm:cxn modelId="{0EDE10F1-3C59-4D98-BD39-12A4182F7150}" type="presParOf" srcId="{FE837F5D-1023-4DC8-9B6F-8EC1D86088F2}" destId="{688E04D2-FDF3-4068-861A-25D0E0FD12DF}" srcOrd="1" destOrd="0" presId="urn:microsoft.com/office/officeart/2005/8/layout/orgChart1"/>
    <dgm:cxn modelId="{1BD82437-BA1A-4A85-9529-BFA86EC10F7E}" type="presParOf" srcId="{58328ED4-507E-428A-846C-F05F653BFEF6}" destId="{861168C1-2AAC-403C-8583-1C5B5D2D5374}" srcOrd="1" destOrd="0" presId="urn:microsoft.com/office/officeart/2005/8/layout/orgChart1"/>
    <dgm:cxn modelId="{A22918B9-1BA6-4AC4-9FF8-1E878149B1A1}" type="presParOf" srcId="{861168C1-2AAC-403C-8583-1C5B5D2D5374}" destId="{1CDF2770-B0A1-4077-AFBE-37F886DE3516}" srcOrd="0" destOrd="0" presId="urn:microsoft.com/office/officeart/2005/8/layout/orgChart1"/>
    <dgm:cxn modelId="{087AA9AA-7678-432F-84BA-726EA7683E0F}" type="presParOf" srcId="{861168C1-2AAC-403C-8583-1C5B5D2D5374}" destId="{3F4602B5-349C-4692-B1B4-107E9A2FBFB2}" srcOrd="1" destOrd="0" presId="urn:microsoft.com/office/officeart/2005/8/layout/orgChart1"/>
    <dgm:cxn modelId="{F0DF989A-4033-49BB-92F6-E787737CBF83}" type="presParOf" srcId="{3F4602B5-349C-4692-B1B4-107E9A2FBFB2}" destId="{9E6BB423-F4C6-42E6-9238-2B13240ACA62}" srcOrd="0" destOrd="0" presId="urn:microsoft.com/office/officeart/2005/8/layout/orgChart1"/>
    <dgm:cxn modelId="{178D4F5C-B26E-4E22-9A6E-6E074073CEB1}" type="presParOf" srcId="{9E6BB423-F4C6-42E6-9238-2B13240ACA62}" destId="{01574340-DCAA-4CC6-A83F-EDAF57C02684}" srcOrd="0" destOrd="0" presId="urn:microsoft.com/office/officeart/2005/8/layout/orgChart1"/>
    <dgm:cxn modelId="{088653B7-E29D-4A84-B06E-00EC18771838}" type="presParOf" srcId="{9E6BB423-F4C6-42E6-9238-2B13240ACA62}" destId="{2FF863C9-9A9F-4008-9740-E6822B564A50}" srcOrd="1" destOrd="0" presId="urn:microsoft.com/office/officeart/2005/8/layout/orgChart1"/>
    <dgm:cxn modelId="{6404B3A1-0210-4678-BC0C-4AAD2F1B44C6}" type="presParOf" srcId="{3F4602B5-349C-4692-B1B4-107E9A2FBFB2}" destId="{CBA245A6-F23A-43A6-ABC3-4401DA7F1E84}" srcOrd="1" destOrd="0" presId="urn:microsoft.com/office/officeart/2005/8/layout/orgChart1"/>
    <dgm:cxn modelId="{7DC0725E-962A-4180-9C6A-3DF11D6A43F5}" type="presParOf" srcId="{3F4602B5-349C-4692-B1B4-107E9A2FBFB2}" destId="{4287A40E-6F56-4CB8-B50B-3D552F09A47C}" srcOrd="2" destOrd="0" presId="urn:microsoft.com/office/officeart/2005/8/layout/orgChart1"/>
    <dgm:cxn modelId="{4C84DE46-86B8-4DEB-8395-DA620BB3E3FC}" type="presParOf" srcId="{58328ED4-507E-428A-846C-F05F653BFEF6}" destId="{2F28D137-7DB7-4104-9144-7467D16864E5}" srcOrd="2" destOrd="0" presId="urn:microsoft.com/office/officeart/2005/8/layout/orgChart1"/>
    <dgm:cxn modelId="{34F4264F-A883-4521-AFBC-199E3017A263}" type="presParOf" srcId="{48914256-207D-4D4B-A721-8F21AE577A4B}" destId="{FA007057-C44C-4F69-BBCB-947D6EE3B4A8}" srcOrd="2" destOrd="0" presId="urn:microsoft.com/office/officeart/2005/8/layout/orgChart1"/>
    <dgm:cxn modelId="{E655CBA1-D3A1-445B-933F-ABA8DC963600}" type="presParOf" srcId="{48914256-207D-4D4B-A721-8F21AE577A4B}" destId="{ED45EB92-D787-4F83-9616-0EA59F0F1045}" srcOrd="3" destOrd="0" presId="urn:microsoft.com/office/officeart/2005/8/layout/orgChart1"/>
    <dgm:cxn modelId="{1B50306A-FC73-4229-9868-B93A271A3B51}" type="presParOf" srcId="{ED45EB92-D787-4F83-9616-0EA59F0F1045}" destId="{A33320E8-2415-4B3C-906F-102BF085BA12}" srcOrd="0" destOrd="0" presId="urn:microsoft.com/office/officeart/2005/8/layout/orgChart1"/>
    <dgm:cxn modelId="{4AA12D52-0304-4AC2-BDC4-DC4F600555D5}" type="presParOf" srcId="{A33320E8-2415-4B3C-906F-102BF085BA12}" destId="{238C1E1A-7271-4938-9A5E-0BC4F8678BAA}" srcOrd="0" destOrd="0" presId="urn:microsoft.com/office/officeart/2005/8/layout/orgChart1"/>
    <dgm:cxn modelId="{C92975A3-7CF3-4A19-B73A-FEDDCB41134E}" type="presParOf" srcId="{A33320E8-2415-4B3C-906F-102BF085BA12}" destId="{2A65CCC5-509C-4DA2-8012-01355AB88848}" srcOrd="1" destOrd="0" presId="urn:microsoft.com/office/officeart/2005/8/layout/orgChart1"/>
    <dgm:cxn modelId="{08400598-A4AF-46BA-830C-53CA1524F5CC}" type="presParOf" srcId="{ED45EB92-D787-4F83-9616-0EA59F0F1045}" destId="{1C26448E-8F3B-43CC-8179-9DDF50D123F0}" srcOrd="1" destOrd="0" presId="urn:microsoft.com/office/officeart/2005/8/layout/orgChart1"/>
    <dgm:cxn modelId="{F4D2570B-7D5B-4F48-9B16-62BD7EAB48A2}" type="presParOf" srcId="{1C26448E-8F3B-43CC-8179-9DDF50D123F0}" destId="{FD78D6C3-8D11-461D-9704-FF5102333313}" srcOrd="0" destOrd="0" presId="urn:microsoft.com/office/officeart/2005/8/layout/orgChart1"/>
    <dgm:cxn modelId="{B0568FAE-55B1-41EC-8D37-DF535B58BD2E}" type="presParOf" srcId="{1C26448E-8F3B-43CC-8179-9DDF50D123F0}" destId="{C1328128-536A-43A4-BFA3-488664C9F149}" srcOrd="1" destOrd="0" presId="urn:microsoft.com/office/officeart/2005/8/layout/orgChart1"/>
    <dgm:cxn modelId="{00D13BA5-2C8E-4EE6-BA64-E866777DBA93}" type="presParOf" srcId="{C1328128-536A-43A4-BFA3-488664C9F149}" destId="{D6575684-333C-421D-97C0-7BAB4BF24C08}" srcOrd="0" destOrd="0" presId="urn:microsoft.com/office/officeart/2005/8/layout/orgChart1"/>
    <dgm:cxn modelId="{613BF131-E2AF-4DC3-A884-7BBD9D82518F}" type="presParOf" srcId="{D6575684-333C-421D-97C0-7BAB4BF24C08}" destId="{4F2FCD2C-2E79-4D3F-A916-95DB6486E8E7}" srcOrd="0" destOrd="0" presId="urn:microsoft.com/office/officeart/2005/8/layout/orgChart1"/>
    <dgm:cxn modelId="{62FF47B3-AF26-483D-87D8-FE9D25DA9E74}" type="presParOf" srcId="{D6575684-333C-421D-97C0-7BAB4BF24C08}" destId="{4D5EEE0F-F112-4E2F-ACA9-310FDDF5D0FD}" srcOrd="1" destOrd="0" presId="urn:microsoft.com/office/officeart/2005/8/layout/orgChart1"/>
    <dgm:cxn modelId="{FFB81662-B792-4D83-AEAD-BFA180EC6B6F}" type="presParOf" srcId="{C1328128-536A-43A4-BFA3-488664C9F149}" destId="{9D472710-9C5C-4C1A-9770-9A80996CEBBF}" srcOrd="1" destOrd="0" presId="urn:microsoft.com/office/officeart/2005/8/layout/orgChart1"/>
    <dgm:cxn modelId="{2A08C65F-4911-496C-84CD-0CF96BD686B8}" type="presParOf" srcId="{C1328128-536A-43A4-BFA3-488664C9F149}" destId="{EEDCC985-B441-4C8E-8BC1-6D3617ADAC1D}" srcOrd="2" destOrd="0" presId="urn:microsoft.com/office/officeart/2005/8/layout/orgChart1"/>
    <dgm:cxn modelId="{D8AD3252-9DDE-4128-A675-B1D714FBD3D0}" type="presParOf" srcId="{ED45EB92-D787-4F83-9616-0EA59F0F1045}" destId="{A2A9FAB4-7D5E-4AB1-9D65-BE71056055F1}" srcOrd="2" destOrd="0" presId="urn:microsoft.com/office/officeart/2005/8/layout/orgChart1"/>
    <dgm:cxn modelId="{F508D51D-B718-44FF-8FC7-981A257B644E}" type="presParOf" srcId="{48914256-207D-4D4B-A721-8F21AE577A4B}" destId="{79A15339-8C54-4F4D-9A8C-F40C273A602E}" srcOrd="4" destOrd="0" presId="urn:microsoft.com/office/officeart/2005/8/layout/orgChart1"/>
    <dgm:cxn modelId="{44BEB726-1833-4616-9E5A-2235C83D6C50}" type="presParOf" srcId="{48914256-207D-4D4B-A721-8F21AE577A4B}" destId="{7104C1CC-9A12-4BF5-BFF1-B7A8A5DA42F0}" srcOrd="5" destOrd="0" presId="urn:microsoft.com/office/officeart/2005/8/layout/orgChart1"/>
    <dgm:cxn modelId="{8F3A3647-0C95-42D2-AB19-5D983E1A2804}" type="presParOf" srcId="{7104C1CC-9A12-4BF5-BFF1-B7A8A5DA42F0}" destId="{08990D12-0B04-49F2-B38D-DC5F1562EECD}" srcOrd="0" destOrd="0" presId="urn:microsoft.com/office/officeart/2005/8/layout/orgChart1"/>
    <dgm:cxn modelId="{477A9E17-9F35-42C6-8596-B7933677561E}" type="presParOf" srcId="{08990D12-0B04-49F2-B38D-DC5F1562EECD}" destId="{68CE94D5-009E-4B22-A754-E7125528B9BB}" srcOrd="0" destOrd="0" presId="urn:microsoft.com/office/officeart/2005/8/layout/orgChart1"/>
    <dgm:cxn modelId="{69E15013-7CEB-4A92-8E60-6C9AE13F343C}" type="presParOf" srcId="{08990D12-0B04-49F2-B38D-DC5F1562EECD}" destId="{07C93E1C-CFCB-45A1-B932-5A1D19CBB087}" srcOrd="1" destOrd="0" presId="urn:microsoft.com/office/officeart/2005/8/layout/orgChart1"/>
    <dgm:cxn modelId="{344372C9-03B0-4E14-9770-1B5DC669212A}" type="presParOf" srcId="{7104C1CC-9A12-4BF5-BFF1-B7A8A5DA42F0}" destId="{F9CD2897-BCC7-41F3-AAEA-C4CFC1C063F6}" srcOrd="1" destOrd="0" presId="urn:microsoft.com/office/officeart/2005/8/layout/orgChart1"/>
    <dgm:cxn modelId="{54E84C9A-D698-4CF3-BA78-2B40B3EDA4BC}" type="presParOf" srcId="{F9CD2897-BCC7-41F3-AAEA-C4CFC1C063F6}" destId="{C9EF25D6-3C19-4D23-9B80-BC0334698FF6}" srcOrd="0" destOrd="0" presId="urn:microsoft.com/office/officeart/2005/8/layout/orgChart1"/>
    <dgm:cxn modelId="{129F2C94-1890-423F-A1DB-D18E20578501}" type="presParOf" srcId="{F9CD2897-BCC7-41F3-AAEA-C4CFC1C063F6}" destId="{AFBEAC25-2F10-4D5E-A543-7AB151715A50}" srcOrd="1" destOrd="0" presId="urn:microsoft.com/office/officeart/2005/8/layout/orgChart1"/>
    <dgm:cxn modelId="{11FF27F3-A455-401D-98BA-81C580D545E9}" type="presParOf" srcId="{AFBEAC25-2F10-4D5E-A543-7AB151715A50}" destId="{4A2E635D-F91C-4162-8DCC-3CDB6D2CE463}" srcOrd="0" destOrd="0" presId="urn:microsoft.com/office/officeart/2005/8/layout/orgChart1"/>
    <dgm:cxn modelId="{98F72D89-D966-4977-9B4E-1243044079F4}" type="presParOf" srcId="{4A2E635D-F91C-4162-8DCC-3CDB6D2CE463}" destId="{86614826-D83D-4116-B80E-E2AC3C523021}" srcOrd="0" destOrd="0" presId="urn:microsoft.com/office/officeart/2005/8/layout/orgChart1"/>
    <dgm:cxn modelId="{CA816A67-06F7-4697-A763-C8E642EABA0F}" type="presParOf" srcId="{4A2E635D-F91C-4162-8DCC-3CDB6D2CE463}" destId="{18BA5A65-7DF9-452D-BF93-34A055980E80}" srcOrd="1" destOrd="0" presId="urn:microsoft.com/office/officeart/2005/8/layout/orgChart1"/>
    <dgm:cxn modelId="{4DDB4B22-F252-4690-A1E1-04DDB9A92186}" type="presParOf" srcId="{AFBEAC25-2F10-4D5E-A543-7AB151715A50}" destId="{0A4DC1B7-C0A0-4924-AACE-3220A01D7399}" srcOrd="1" destOrd="0" presId="urn:microsoft.com/office/officeart/2005/8/layout/orgChart1"/>
    <dgm:cxn modelId="{C5A7DC34-821A-4B77-A5FB-3CE68AB2E2C7}" type="presParOf" srcId="{AFBEAC25-2F10-4D5E-A543-7AB151715A50}" destId="{FC5B85D5-6338-4A84-85CC-91FF740BBCAA}" srcOrd="2" destOrd="0" presId="urn:microsoft.com/office/officeart/2005/8/layout/orgChart1"/>
    <dgm:cxn modelId="{EDFDE70D-971D-4641-B337-532CEF6C8B8E}" type="presParOf" srcId="{7104C1CC-9A12-4BF5-BFF1-B7A8A5DA42F0}" destId="{870232AE-BAC5-432E-AE93-6C1A1C815516}" srcOrd="2" destOrd="0" presId="urn:microsoft.com/office/officeart/2005/8/layout/orgChart1"/>
    <dgm:cxn modelId="{53253B20-309D-4691-842C-C5D70A41A26F}" type="presParOf" srcId="{D8C8FDBE-DA85-4C43-AAED-8008CD5A53AC}" destId="{00EFA32A-AF9A-41F9-B3CA-2E3F298DB757}" srcOrd="2" destOrd="0" presId="urn:microsoft.com/office/officeart/2005/8/layout/orgChart1"/>
    <dgm:cxn modelId="{5792C6F8-1D73-4F06-9CEA-2FB86E3E6C4A}" type="presParOf" srcId="{00EFA32A-AF9A-41F9-B3CA-2E3F298DB757}" destId="{B4E8D501-DC1F-4EA0-8F8B-263D56CC992D}" srcOrd="0" destOrd="0" presId="urn:microsoft.com/office/officeart/2005/8/layout/orgChart1"/>
    <dgm:cxn modelId="{3B94B4BF-3AFA-4669-817B-CBE1ADD5783A}" type="presParOf" srcId="{00EFA32A-AF9A-41F9-B3CA-2E3F298DB757}" destId="{3923C32A-CDBE-4162-BBD4-77229A7BD5AE}" srcOrd="1" destOrd="0" presId="urn:microsoft.com/office/officeart/2005/8/layout/orgChart1"/>
    <dgm:cxn modelId="{F8CC46CB-0173-4AF0-8897-E44F2B56F06A}" type="presParOf" srcId="{3923C32A-CDBE-4162-BBD4-77229A7BD5AE}" destId="{5A695FE1-4A12-448B-A33B-1D73EB160930}" srcOrd="0" destOrd="0" presId="urn:microsoft.com/office/officeart/2005/8/layout/orgChart1"/>
    <dgm:cxn modelId="{C7D3697B-3BE7-4691-877E-E033E24FA42B}" type="presParOf" srcId="{5A695FE1-4A12-448B-A33B-1D73EB160930}" destId="{1A141321-487A-408A-9617-ECF9E6BBE994}" srcOrd="0" destOrd="0" presId="urn:microsoft.com/office/officeart/2005/8/layout/orgChart1"/>
    <dgm:cxn modelId="{2AE1BF5F-6692-4282-9D5C-F6FF35041F68}" type="presParOf" srcId="{5A695FE1-4A12-448B-A33B-1D73EB160930}" destId="{C79C63E7-5AC6-4345-BC09-625CDD2A0FD6}" srcOrd="1" destOrd="0" presId="urn:microsoft.com/office/officeart/2005/8/layout/orgChart1"/>
    <dgm:cxn modelId="{150679F5-02CC-477C-9B5B-84271361D846}" type="presParOf" srcId="{3923C32A-CDBE-4162-BBD4-77229A7BD5AE}" destId="{7F88F95C-D49C-4E5B-AC1A-668DAC453B8E}" srcOrd="1" destOrd="0" presId="urn:microsoft.com/office/officeart/2005/8/layout/orgChart1"/>
    <dgm:cxn modelId="{707B0684-0B3F-43DF-8BF4-5E0741C1EB00}" type="presParOf" srcId="{7F88F95C-D49C-4E5B-AC1A-668DAC453B8E}" destId="{5E364195-E69F-48B9-B1CA-045E2D76A5EA}" srcOrd="0" destOrd="0" presId="urn:microsoft.com/office/officeart/2005/8/layout/orgChart1"/>
    <dgm:cxn modelId="{0F95F530-F75E-480A-AD13-474B3A94F874}" type="presParOf" srcId="{7F88F95C-D49C-4E5B-AC1A-668DAC453B8E}" destId="{2523D132-8740-456A-8A43-57BDA9EB5AF9}" srcOrd="1" destOrd="0" presId="urn:microsoft.com/office/officeart/2005/8/layout/orgChart1"/>
    <dgm:cxn modelId="{E6589F37-86FD-4A82-AA52-89FE5DED4C4B}" type="presParOf" srcId="{2523D132-8740-456A-8A43-57BDA9EB5AF9}" destId="{6C3C9BBA-6647-425A-B413-B3E283FBD53E}" srcOrd="0" destOrd="0" presId="urn:microsoft.com/office/officeart/2005/8/layout/orgChart1"/>
    <dgm:cxn modelId="{83D4DBD4-0811-4CAE-87F2-70DBB9AA682F}" type="presParOf" srcId="{6C3C9BBA-6647-425A-B413-B3E283FBD53E}" destId="{C8DB7484-38A5-4987-853A-298B6D967339}" srcOrd="0" destOrd="0" presId="urn:microsoft.com/office/officeart/2005/8/layout/orgChart1"/>
    <dgm:cxn modelId="{4689BAB9-27AC-4323-BF90-04A2A7D88FF0}" type="presParOf" srcId="{6C3C9BBA-6647-425A-B413-B3E283FBD53E}" destId="{0EBFDA93-9A2A-4FFF-9B40-C2E48FBFF230}" srcOrd="1" destOrd="0" presId="urn:microsoft.com/office/officeart/2005/8/layout/orgChart1"/>
    <dgm:cxn modelId="{130522F0-0EBC-4120-A670-1DE1381666D0}" type="presParOf" srcId="{2523D132-8740-456A-8A43-57BDA9EB5AF9}" destId="{87FDC401-7E81-4762-986C-7FC0C5DCD2B5}" srcOrd="1" destOrd="0" presId="urn:microsoft.com/office/officeart/2005/8/layout/orgChart1"/>
    <dgm:cxn modelId="{0793B432-5F3B-45F3-B2F0-64DA8CA0AE04}" type="presParOf" srcId="{2523D132-8740-456A-8A43-57BDA9EB5AF9}" destId="{D1EB1CA7-D0E8-49C9-9725-8788F4416E75}" srcOrd="2" destOrd="0" presId="urn:microsoft.com/office/officeart/2005/8/layout/orgChart1"/>
    <dgm:cxn modelId="{49F5E81F-8ECA-40F6-A7D0-05D2E2596ACA}" type="presParOf" srcId="{3923C32A-CDBE-4162-BBD4-77229A7BD5AE}" destId="{649A45E4-756E-4820-9897-90EB3B67C517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C1E2A-22BB-4D7D-B77F-3660B7965B16}" type="datetimeFigureOut">
              <a:rPr lang="es-ES" smtClean="0"/>
              <a:t>22/07/2008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CA820-7023-49F5-9552-800706297F9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71604" y="11509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428728" y="142852"/>
            <a:ext cx="614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ORGANIGRAMA</a:t>
            </a:r>
          </a:p>
          <a:p>
            <a:pPr algn="ctr"/>
            <a:r>
              <a:rPr lang="es-ES" dirty="0" smtClean="0"/>
              <a:t>ESCUELA SECUNDARIA TÉCNICA No. 31</a:t>
            </a:r>
          </a:p>
          <a:p>
            <a:pPr algn="ctr"/>
            <a:r>
              <a:rPr lang="es-ES" dirty="0" smtClean="0"/>
              <a:t>SAN FRANCISCO TOTIMEHUACÁN, PUE.</a:t>
            </a:r>
            <a:endParaRPr lang="es-E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47</Words>
  <Application>Microsoft Office PowerPoint</Application>
  <PresentationFormat>Presentación en pantalla (4:3)</PresentationFormat>
  <Paragraphs>22</Paragraphs>
  <Slides>1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Oem</dc:creator>
  <cp:lastModifiedBy>Oem</cp:lastModifiedBy>
  <cp:revision>2</cp:revision>
  <dcterms:created xsi:type="dcterms:W3CDTF">2008-07-22T15:23:01Z</dcterms:created>
  <dcterms:modified xsi:type="dcterms:W3CDTF">2008-07-22T15:40:53Z</dcterms:modified>
</cp:coreProperties>
</file>