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80F4-4102-4D00-9EC2-A5286C5E0BE3}" type="datetimeFigureOut">
              <a:rPr lang="es-ES" smtClean="0"/>
              <a:t>24/11/2008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910-4885-4DD8-B5B1-08BC903D64B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80F4-4102-4D00-9EC2-A5286C5E0BE3}" type="datetimeFigureOut">
              <a:rPr lang="es-ES" smtClean="0"/>
              <a:t>24/11/2008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910-4885-4DD8-B5B1-08BC903D64B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80F4-4102-4D00-9EC2-A5286C5E0BE3}" type="datetimeFigureOut">
              <a:rPr lang="es-ES" smtClean="0"/>
              <a:t>24/11/2008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910-4885-4DD8-B5B1-08BC903D64B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80F4-4102-4D00-9EC2-A5286C5E0BE3}" type="datetimeFigureOut">
              <a:rPr lang="es-ES" smtClean="0"/>
              <a:t>24/11/2008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910-4885-4DD8-B5B1-08BC903D64B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80F4-4102-4D00-9EC2-A5286C5E0BE3}" type="datetimeFigureOut">
              <a:rPr lang="es-ES" smtClean="0"/>
              <a:t>24/11/2008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910-4885-4DD8-B5B1-08BC903D64B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80F4-4102-4D00-9EC2-A5286C5E0BE3}" type="datetimeFigureOut">
              <a:rPr lang="es-ES" smtClean="0"/>
              <a:t>24/11/2008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910-4885-4DD8-B5B1-08BC903D64B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80F4-4102-4D00-9EC2-A5286C5E0BE3}" type="datetimeFigureOut">
              <a:rPr lang="es-ES" smtClean="0"/>
              <a:t>24/11/2008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910-4885-4DD8-B5B1-08BC903D64B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80F4-4102-4D00-9EC2-A5286C5E0BE3}" type="datetimeFigureOut">
              <a:rPr lang="es-ES" smtClean="0"/>
              <a:t>24/11/2008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910-4885-4DD8-B5B1-08BC903D64B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80F4-4102-4D00-9EC2-A5286C5E0BE3}" type="datetimeFigureOut">
              <a:rPr lang="es-ES" smtClean="0"/>
              <a:t>24/11/2008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910-4885-4DD8-B5B1-08BC903D64B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80F4-4102-4D00-9EC2-A5286C5E0BE3}" type="datetimeFigureOut">
              <a:rPr lang="es-ES" smtClean="0"/>
              <a:t>24/11/2008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910-4885-4DD8-B5B1-08BC903D64B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80F4-4102-4D00-9EC2-A5286C5E0BE3}" type="datetimeFigureOut">
              <a:rPr lang="es-ES" smtClean="0"/>
              <a:t>24/11/2008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910-4885-4DD8-B5B1-08BC903D64B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80F4-4102-4D00-9EC2-A5286C5E0BE3}" type="datetimeFigureOut">
              <a:rPr lang="es-ES" smtClean="0"/>
              <a:t>24/11/2008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1A910-4885-4DD8-B5B1-08BC903D64B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MX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LA SOCIEDAD MEXICANA</a:t>
            </a:r>
            <a:endParaRPr lang="es-E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s-MX" sz="2000" dirty="0" smtClean="0">
                <a:solidFill>
                  <a:schemeClr val="accent1">
                    <a:lumMod val="50000"/>
                  </a:schemeClr>
                </a:solidFill>
              </a:rPr>
              <a:t>LOS EXTRANJEROS COMENZARON A ENTRAR CON MAYOR LIBERTAD A MÉXICO.</a:t>
            </a:r>
          </a:p>
          <a:p>
            <a:endParaRPr lang="es-MX" sz="800" dirty="0" smtClean="0"/>
          </a:p>
          <a:p>
            <a:r>
              <a:rPr lang="es-MX" sz="2000" dirty="0" smtClean="0">
                <a:solidFill>
                  <a:schemeClr val="accent2">
                    <a:lumMod val="50000"/>
                  </a:schemeClr>
                </a:solidFill>
              </a:rPr>
              <a:t>CAMBIARON LAS COSTUMBRES, MODAS Y VIDA DE LOS MEXICANOS.</a:t>
            </a:r>
          </a:p>
          <a:p>
            <a:endParaRPr lang="es-MX" sz="800" dirty="0" smtClean="0"/>
          </a:p>
          <a:p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</a:rPr>
              <a:t>LAS CIUDADES ERAN PEQUEÑAS.</a:t>
            </a:r>
          </a:p>
          <a:p>
            <a:endParaRPr lang="es-MX" sz="800" dirty="0" smtClean="0"/>
          </a:p>
          <a:p>
            <a:r>
              <a:rPr lang="es-MX" sz="2000" dirty="0" smtClean="0">
                <a:solidFill>
                  <a:srgbClr val="00B050"/>
                </a:solidFill>
              </a:rPr>
              <a:t>SE ADOPTARON FIESTAS RELIGIOSAS Y CÍVICAS.</a:t>
            </a:r>
          </a:p>
          <a:p>
            <a:endParaRPr lang="es-MX" sz="800" dirty="0" smtClean="0"/>
          </a:p>
          <a:p>
            <a:r>
              <a:rPr lang="es-MX" sz="2000" dirty="0" smtClean="0">
                <a:solidFill>
                  <a:srgbClr val="FF0000"/>
                </a:solidFill>
              </a:rPr>
              <a:t>LLEGARON CIRCOS, OBRAS DE TEATRO, OPERA, JARIPEOS, CORRIDAS DE TOROS Y PELEAS DE GALLOS.</a:t>
            </a:r>
          </a:p>
          <a:p>
            <a:endParaRPr lang="es-MX" sz="800" dirty="0" smtClean="0"/>
          </a:p>
          <a:p>
            <a:r>
              <a:rPr lang="es-MX" sz="2000" dirty="0" smtClean="0">
                <a:solidFill>
                  <a:srgbClr val="7030A0"/>
                </a:solidFill>
              </a:rPr>
              <a:t>APARECIERON LOS PRIMEROS AERONAUTAS.</a:t>
            </a:r>
          </a:p>
          <a:p>
            <a:endParaRPr lang="es-MX" sz="900" dirty="0" smtClean="0"/>
          </a:p>
          <a:p>
            <a:r>
              <a:rPr lang="es-MX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 1854 SE COMPONE EL HIMNO NACIONAL</a:t>
            </a:r>
          </a:p>
          <a:p>
            <a:endParaRPr lang="es-MX" sz="900" dirty="0" smtClean="0"/>
          </a:p>
          <a:p>
            <a:r>
              <a:rPr lang="es-MX" sz="2000" dirty="0" smtClean="0">
                <a:solidFill>
                  <a:srgbClr val="C00000"/>
                </a:solidFill>
              </a:rPr>
              <a:t>SURGEN ESCRITORES COMO: LUIS INCLÁN, GUILLERMO PRIETO, MANUEL </a:t>
            </a:r>
            <a:r>
              <a:rPr lang="es-MX" sz="2000" dirty="0" err="1" smtClean="0">
                <a:solidFill>
                  <a:srgbClr val="C00000"/>
                </a:solidFill>
              </a:rPr>
              <a:t>PAYNO</a:t>
            </a:r>
            <a:r>
              <a:rPr lang="es-MX" sz="2000" dirty="0" smtClean="0">
                <a:solidFill>
                  <a:srgbClr val="C00000"/>
                </a:solidFill>
              </a:rPr>
              <a:t>  E IGNACIO MANUEL ALTAMIRANO.</a:t>
            </a:r>
          </a:p>
          <a:p>
            <a:endParaRPr lang="es-ES" dirty="0"/>
          </a:p>
        </p:txBody>
      </p:sp>
    </p:spTree>
  </p:cSld>
  <p:clrMapOvr>
    <a:masterClrMapping/>
  </p:clrMapOvr>
  <p:transition>
    <p:dissolv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85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LA SOCIEDAD MEXICANA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SOCIEDAD MEXICANA</dc:title>
  <dc:creator>Gaby</dc:creator>
  <cp:lastModifiedBy>Gaby</cp:lastModifiedBy>
  <cp:revision>2</cp:revision>
  <dcterms:created xsi:type="dcterms:W3CDTF">2008-11-25T03:27:07Z</dcterms:created>
  <dcterms:modified xsi:type="dcterms:W3CDTF">2008-11-25T03:40:49Z</dcterms:modified>
</cp:coreProperties>
</file>