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56D6-73F7-4FEF-970B-EADF4E3CD007}" type="datetimeFigureOut">
              <a:rPr lang="es-MX" smtClean="0"/>
              <a:pPr/>
              <a:t>24/03/2009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45E3A-6D1A-42FB-B00F-1A219EABC96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56D6-73F7-4FEF-970B-EADF4E3CD007}" type="datetimeFigureOut">
              <a:rPr lang="es-MX" smtClean="0"/>
              <a:pPr/>
              <a:t>24/03/2009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45E3A-6D1A-42FB-B00F-1A219EABC96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56D6-73F7-4FEF-970B-EADF4E3CD007}" type="datetimeFigureOut">
              <a:rPr lang="es-MX" smtClean="0"/>
              <a:pPr/>
              <a:t>24/03/2009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45E3A-6D1A-42FB-B00F-1A219EABC96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56D6-73F7-4FEF-970B-EADF4E3CD007}" type="datetimeFigureOut">
              <a:rPr lang="es-MX" smtClean="0"/>
              <a:pPr/>
              <a:t>24/03/2009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45E3A-6D1A-42FB-B00F-1A219EABC96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56D6-73F7-4FEF-970B-EADF4E3CD007}" type="datetimeFigureOut">
              <a:rPr lang="es-MX" smtClean="0"/>
              <a:pPr/>
              <a:t>24/03/2009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45E3A-6D1A-42FB-B00F-1A219EABC96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56D6-73F7-4FEF-970B-EADF4E3CD007}" type="datetimeFigureOut">
              <a:rPr lang="es-MX" smtClean="0"/>
              <a:pPr/>
              <a:t>24/03/2009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45E3A-6D1A-42FB-B00F-1A219EABC96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56D6-73F7-4FEF-970B-EADF4E3CD007}" type="datetimeFigureOut">
              <a:rPr lang="es-MX" smtClean="0"/>
              <a:pPr/>
              <a:t>24/03/2009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45E3A-6D1A-42FB-B00F-1A219EABC96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56D6-73F7-4FEF-970B-EADF4E3CD007}" type="datetimeFigureOut">
              <a:rPr lang="es-MX" smtClean="0"/>
              <a:pPr/>
              <a:t>24/03/2009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45E3A-6D1A-42FB-B00F-1A219EABC96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56D6-73F7-4FEF-970B-EADF4E3CD007}" type="datetimeFigureOut">
              <a:rPr lang="es-MX" smtClean="0"/>
              <a:pPr/>
              <a:t>24/03/2009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45E3A-6D1A-42FB-B00F-1A219EABC96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56D6-73F7-4FEF-970B-EADF4E3CD007}" type="datetimeFigureOut">
              <a:rPr lang="es-MX" smtClean="0"/>
              <a:pPr/>
              <a:t>24/03/2009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45E3A-6D1A-42FB-B00F-1A219EABC96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56D6-73F7-4FEF-970B-EADF4E3CD007}" type="datetimeFigureOut">
              <a:rPr lang="es-MX" smtClean="0"/>
              <a:pPr/>
              <a:t>24/03/2009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7D45E3A-6D1A-42FB-B00F-1A219EABC96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4556D6-73F7-4FEF-970B-EADF4E3CD007}" type="datetimeFigureOut">
              <a:rPr lang="es-MX" smtClean="0"/>
              <a:pPr/>
              <a:t>24/03/2009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D45E3A-6D1A-42FB-B00F-1A219EABC964}" type="slidenum">
              <a:rPr lang="es-MX" smtClean="0"/>
              <a:pPr/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0"/>
            <a:ext cx="56785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428596" y="1571612"/>
            <a:ext cx="185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Completa el siguiente cuadro</a:t>
            </a:r>
            <a:endParaRPr lang="es-MX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357298"/>
            <a:ext cx="9144000" cy="3790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</TotalTime>
  <Words>4</Words>
  <Application>Microsoft Office PowerPoint</Application>
  <PresentationFormat>Presentación en pantalla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Flujo</vt:lpstr>
      <vt:lpstr>Diapositiva 1</vt:lpstr>
      <vt:lpstr>Diapositiva 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Campiv</dc:creator>
  <cp:lastModifiedBy> Campiv</cp:lastModifiedBy>
  <cp:revision>3</cp:revision>
  <dcterms:created xsi:type="dcterms:W3CDTF">2009-03-24T17:49:06Z</dcterms:created>
  <dcterms:modified xsi:type="dcterms:W3CDTF">2009-03-24T18:22:29Z</dcterms:modified>
</cp:coreProperties>
</file>