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FF1932-6F15-46EC-ABA3-C5D9E437B4D0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75C29C-790A-454F-95FE-97719EE4156C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1604" y="1428736"/>
            <a:ext cx="65722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Mayeque: los pueblos sometidos se convertían en mayeques o en siervos que pagaban tributo  directo a los guerreros mexicas . Los tributos empezaron a convertirse en un claro componente de la economía mexicana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34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1</cp:revision>
  <dcterms:created xsi:type="dcterms:W3CDTF">2011-02-25T20:10:06Z</dcterms:created>
  <dcterms:modified xsi:type="dcterms:W3CDTF">2011-02-25T20:13:06Z</dcterms:modified>
</cp:coreProperties>
</file>