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8B04F-D15E-4287-8C2A-B7CE2A803962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DF50B8-968D-4F5B-B4EE-B594D22EEACC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28662" y="1142984"/>
            <a:ext cx="7572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Era una unidad básicamente de la permanencia social en la primitiva sociedad mexicana , así como la principal unidad residencial . Los miembros poseían en común las tierras del calpulli , que eran inalienables . Aunque a cada familia se le asignaba el usufructo de un determinado trozo de tierra  que se le transmitía  a los herederos. El jefe del calpulli era elegido por una asamblea general de hombres del común (macehualtin) asesorado por un concejo de ancianos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81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1</cp:revision>
  <dcterms:created xsi:type="dcterms:W3CDTF">2011-02-25T20:05:17Z</dcterms:created>
  <dcterms:modified xsi:type="dcterms:W3CDTF">2011-02-25T20:09:57Z</dcterms:modified>
</cp:coreProperties>
</file>