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71" autoAdjust="0"/>
  </p:normalViewPr>
  <p:slideViewPr>
    <p:cSldViewPr>
      <p:cViewPr>
        <p:scale>
          <a:sx n="75" d="100"/>
          <a:sy n="75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72706-5641-499F-99F2-D72B484422B4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9458A-2FB5-4123-B49B-DA146242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9458A-2FB5-4123-B49B-DA146242A5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8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CC4FF2-F4A5-43D8-86A6-A71058817A67}" type="datetime1">
              <a:rPr lang="en-US" smtClean="0"/>
              <a:t>10/23/2011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DCDB-BDC9-417A-932A-F74CE311DF21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EDDA-B37F-4FEA-8A61-05DDA83528C4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CEB92-4115-4B76-9372-4EFDA5AC98F0}" type="datetime1">
              <a:rPr lang="en-US" smtClean="0"/>
              <a:t>10/23/2011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E5A1CA-B4D1-43CC-ACF2-D1576A80082A}" type="datetime1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6707-ED92-4DD6-B8D6-2265F4512F13}" type="datetime1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FD4E-B615-4E94-8215-3E8DE1C1F77A}" type="datetime1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BD22E2-3D13-4D33-BD2E-E123DB24EBC7}" type="datetime1">
              <a:rPr lang="en-US" smtClean="0"/>
              <a:t>10/23/2011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93D8-DEDD-425B-AD8A-29BCF8CA0734}" type="datetime1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25607-EDEC-416D-85E1-AFFE7882CA30}" type="datetime1">
              <a:rPr lang="en-US" smtClean="0"/>
              <a:t>10/23/2011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95EC2-9D4E-4C18-BD7B-9A33D58A7ED8}" type="datetime1">
              <a:rPr lang="en-US" smtClean="0"/>
              <a:t>10/23/2011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48D420-62B8-41F4-91DD-567A108FCC95}" type="datetime1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2199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ACS 560</a:t>
            </a:r>
            <a:br>
              <a:rPr lang="en-US" sz="4800" dirty="0" smtClean="0"/>
            </a:br>
            <a:r>
              <a:rPr lang="en-US" sz="4800" dirty="0" smtClean="0"/>
              <a:t>Microblog 911</a:t>
            </a:r>
            <a:br>
              <a:rPr lang="en-US" sz="4800" dirty="0" smtClean="0"/>
            </a:br>
            <a:r>
              <a:rPr lang="en-US" sz="4800" dirty="0"/>
              <a:t>Project </a:t>
            </a:r>
            <a:r>
              <a:rPr lang="en-US" sz="4800" dirty="0" smtClean="0"/>
              <a:t>Status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Kassie M. Bowman</a:t>
            </a:r>
          </a:p>
          <a:p>
            <a:r>
              <a:rPr lang="en-US" sz="2400" dirty="0" smtClean="0"/>
              <a:t>October 25, 2011</a:t>
            </a:r>
          </a:p>
        </p:txBody>
      </p:sp>
    </p:spTree>
    <p:extLst>
      <p:ext uri="{BB962C8B-B14F-4D97-AF65-F5344CB8AC3E}">
        <p14:creationId xmlns:p14="http://schemas.microsoft.com/office/powerpoint/2010/main" val="31372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969" y="1447800"/>
            <a:ext cx="5072062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61624"/>
            <a:ext cx="4267200" cy="542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Axiomatic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House of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Inception</a:t>
            </a:r>
          </a:p>
          <a:p>
            <a:pPr lvl="1"/>
            <a:r>
              <a:rPr lang="en-US" dirty="0" smtClean="0"/>
              <a:t>Vision Document (v1)</a:t>
            </a:r>
          </a:p>
          <a:p>
            <a:pPr lvl="1"/>
            <a:r>
              <a:rPr lang="en-US" dirty="0" smtClean="0"/>
              <a:t>Application Architecture (v2)</a:t>
            </a:r>
          </a:p>
          <a:p>
            <a:pPr lvl="1"/>
            <a:r>
              <a:rPr lang="en-US" dirty="0" smtClean="0"/>
              <a:t>Schedule (v1)</a:t>
            </a:r>
          </a:p>
          <a:p>
            <a:pPr lvl="1"/>
            <a:r>
              <a:rPr lang="en-US" dirty="0" smtClean="0"/>
              <a:t>FMEA (v1)</a:t>
            </a:r>
          </a:p>
          <a:p>
            <a:pPr lvl="1"/>
            <a:r>
              <a:rPr lang="en-US" dirty="0" smtClean="0"/>
              <a:t>Design Matrix (v1)</a:t>
            </a:r>
          </a:p>
          <a:p>
            <a:pPr lvl="1"/>
            <a:r>
              <a:rPr lang="en-US" dirty="0" smtClean="0"/>
              <a:t>Design Structure Matrix (v1)</a:t>
            </a:r>
            <a:endParaRPr lang="en-US" dirty="0"/>
          </a:p>
          <a:p>
            <a:pPr lvl="1"/>
            <a:r>
              <a:rPr lang="en-US" dirty="0"/>
              <a:t>SRS (v3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Elaboration</a:t>
            </a:r>
            <a:endParaRPr lang="en-US" dirty="0"/>
          </a:p>
          <a:p>
            <a:pPr lvl="1"/>
            <a:r>
              <a:rPr lang="en-US" dirty="0"/>
              <a:t>PMP (v3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QFD House of Quality (v1)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1535"/>
            <a:ext cx="7467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Ready to Begin UML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You.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 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73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79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ACS 560 Microblog 911 Project Status</vt:lpstr>
      <vt:lpstr>Application Architecture</vt:lpstr>
      <vt:lpstr>Axiomatic Design</vt:lpstr>
      <vt:lpstr>Status Summary</vt:lpstr>
      <vt:lpstr>Thank You.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 560 Microblog 911 Project Status</dc:title>
  <dc:creator>Kassie M Bowman</dc:creator>
  <cp:lastModifiedBy>Kassie M Bowman</cp:lastModifiedBy>
  <cp:revision>16</cp:revision>
  <dcterms:created xsi:type="dcterms:W3CDTF">2011-09-25T03:01:18Z</dcterms:created>
  <dcterms:modified xsi:type="dcterms:W3CDTF">2011-10-24T00:33:25Z</dcterms:modified>
</cp:coreProperties>
</file>