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old" initials="h"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2-25T20:49:26.197" idx="1">
    <p:pos x="10" y="10"/>
    <p:text>Diego, I like the preparatory tasks you accomplish towards the final activity!! And I am happy you learned a few things about living in this SL!!!</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2-25T20:50:45.040" idx="2">
    <p:pos x="10" y="10"/>
    <p:text>I agree with you although I was mad and overexcited at times!! Thanks for your help and I am glad you got to see the teacher's side as well!!!</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02-25T20:53:37.701" idx="3">
    <p:pos x="10" y="10"/>
    <p:text>Diego, I understand what you mean!! We might need also to demitify what is said about these games and what has happened to some people is not everybody's situation, what do you think??
Good job, mate!
4,5/5,0
Harold</p:tex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7846D3E-5BE2-4625-9BDF-B4C66E968239}" type="datetimeFigureOut">
              <a:rPr lang="es-ES" smtClean="0"/>
              <a:t>25/02/2012</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3D11168-F02C-4101-B4B9-94D1A56D1D8B}"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7846D3E-5BE2-4625-9BDF-B4C66E968239}" type="datetimeFigureOut">
              <a:rPr lang="es-ES" smtClean="0"/>
              <a:t>25/02/2012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3D11168-F02C-4101-B4B9-94D1A56D1D8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D7846D3E-5BE2-4625-9BDF-B4C66E968239}" type="datetimeFigureOut">
              <a:rPr lang="es-ES" smtClean="0"/>
              <a:t>25/02/2012</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3D11168-F02C-4101-B4B9-94D1A56D1D8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7846D3E-5BE2-4625-9BDF-B4C66E968239}" type="datetimeFigureOut">
              <a:rPr lang="es-ES" smtClean="0"/>
              <a:t>25/02/2012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3D11168-F02C-4101-B4B9-94D1A56D1D8B}"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7846D3E-5BE2-4625-9BDF-B4C66E968239}" type="datetimeFigureOut">
              <a:rPr lang="es-ES" smtClean="0"/>
              <a:t>25/02/2012</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D3D11168-F02C-4101-B4B9-94D1A56D1D8B}"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7846D3E-5BE2-4625-9BDF-B4C66E968239}" type="datetimeFigureOut">
              <a:rPr lang="es-ES" smtClean="0"/>
              <a:t>25/02/2012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3D11168-F02C-4101-B4B9-94D1A56D1D8B}"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7846D3E-5BE2-4625-9BDF-B4C66E968239}" type="datetimeFigureOut">
              <a:rPr lang="es-ES" smtClean="0"/>
              <a:t>25/02/2012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D3D11168-F02C-4101-B4B9-94D1A56D1D8B}"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D7846D3E-5BE2-4625-9BDF-B4C66E968239}" type="datetimeFigureOut">
              <a:rPr lang="es-ES" smtClean="0"/>
              <a:t>25/02/2012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D3D11168-F02C-4101-B4B9-94D1A56D1D8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D7846D3E-5BE2-4625-9BDF-B4C66E968239}" type="datetimeFigureOut">
              <a:rPr lang="es-ES" smtClean="0"/>
              <a:t>25/02/2012</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D3D11168-F02C-4101-B4B9-94D1A56D1D8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7846D3E-5BE2-4625-9BDF-B4C66E968239}" type="datetimeFigureOut">
              <a:rPr lang="es-ES" smtClean="0"/>
              <a:t>25/02/2012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3D11168-F02C-4101-B4B9-94D1A56D1D8B}"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D7846D3E-5BE2-4625-9BDF-B4C66E968239}" type="datetimeFigureOut">
              <a:rPr lang="es-ES" smtClean="0"/>
              <a:t>25/02/2012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3D11168-F02C-4101-B4B9-94D1A56D1D8B}" type="slidenum">
              <a:rPr lang="es-ES" smtClean="0"/>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7846D3E-5BE2-4625-9BDF-B4C66E968239}" type="datetimeFigureOut">
              <a:rPr lang="es-ES" smtClean="0"/>
              <a:t>25/02/2012</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3D11168-F02C-4101-B4B9-94D1A56D1D8B}"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Diego Valencia</a:t>
            </a:r>
            <a:endParaRPr lang="es-ES" dirty="0"/>
          </a:p>
        </p:txBody>
      </p:sp>
      <p:sp>
        <p:nvSpPr>
          <p:cNvPr id="3" name="2 Subtítulo"/>
          <p:cNvSpPr>
            <a:spLocks noGrp="1"/>
          </p:cNvSpPr>
          <p:nvPr>
            <p:ph type="subTitle" idx="1"/>
          </p:nvPr>
        </p:nvSpPr>
        <p:spPr/>
        <p:txBody>
          <a:bodyPr/>
          <a:lstStyle/>
          <a:p>
            <a:r>
              <a:rPr lang="es-ES" dirty="0" err="1" smtClean="0"/>
              <a:t>Bitacora</a:t>
            </a:r>
            <a:r>
              <a:rPr lang="es-ES" dirty="0" smtClean="0"/>
              <a:t> 1</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www.dibujarfacil.com/images/dibujar%20cara%20dibujo%20ojo%20comic.jpg"/>
          <p:cNvPicPr>
            <a:picLocks noChangeAspect="1" noChangeArrowheads="1"/>
          </p:cNvPicPr>
          <p:nvPr/>
        </p:nvPicPr>
        <p:blipFill>
          <a:blip r:embed="rId2">
            <a:lum bright="70000" contrast="-4000"/>
          </a:blip>
          <a:srcRect/>
          <a:stretch>
            <a:fillRect/>
          </a:stretch>
        </p:blipFill>
        <p:spPr bwMode="auto">
          <a:xfrm>
            <a:off x="5143504" y="1428736"/>
            <a:ext cx="3287241" cy="4095754"/>
          </a:xfrm>
          <a:prstGeom prst="rect">
            <a:avLst/>
          </a:prstGeom>
          <a:noFill/>
          <a:effectLst>
            <a:outerShdw blurRad="50800" dist="50800" dir="5400000" algn="ctr" rotWithShape="0">
              <a:srgbClr val="000000">
                <a:alpha val="83000"/>
              </a:srgbClr>
            </a:outerShdw>
          </a:effectLst>
        </p:spPr>
      </p:pic>
      <p:sp>
        <p:nvSpPr>
          <p:cNvPr id="3" name="2 Marcador de contenido"/>
          <p:cNvSpPr>
            <a:spLocks noGrp="1"/>
          </p:cNvSpPr>
          <p:nvPr>
            <p:ph idx="1"/>
          </p:nvPr>
        </p:nvSpPr>
        <p:spPr>
          <a:xfrm>
            <a:off x="4214810" y="0"/>
            <a:ext cx="4714908" cy="6143644"/>
          </a:xfrm>
        </p:spPr>
        <p:txBody>
          <a:bodyPr>
            <a:normAutofit fontScale="70000" lnSpcReduction="20000"/>
          </a:bodyPr>
          <a:lstStyle/>
          <a:p>
            <a:pPr algn="just">
              <a:lnSpc>
                <a:spcPct val="170000"/>
              </a:lnSpc>
            </a:pPr>
            <a:r>
              <a:rPr lang="en-US" dirty="0" smtClean="0">
                <a:solidFill>
                  <a:schemeClr val="accent6">
                    <a:lumMod val="75000"/>
                  </a:schemeClr>
                </a:solidFill>
                <a:latin typeface="Comic Sans MS" pitchFamily="66" charset="0"/>
              </a:rPr>
              <a:t>Then, I had to work on my own and finally I created my avatar (Diox007) and I started checking the thing I could do there. Moreover, I had some problems with the computer due to the resolution the program requires but finally I could fly and have one conversation with 2 people. In addition, I realized that this game or program is very interesting for learning and meeting people from other countries; we can share information and learn more vocabulary with native speakers all over the world. </a:t>
            </a:r>
            <a:endParaRPr lang="en-US" dirty="0">
              <a:solidFill>
                <a:schemeClr val="accent6">
                  <a:lumMod val="75000"/>
                </a:schemeClr>
              </a:solidFill>
              <a:latin typeface="Comic Sans MS" pitchFamily="66" charset="0"/>
            </a:endParaRPr>
          </a:p>
        </p:txBody>
      </p:sp>
      <p:pic>
        <p:nvPicPr>
          <p:cNvPr id="3074" name="Picture 2" descr="http://secondlifeguia.files.wordpress.com/2010/06/secondlife_1.jpg"/>
          <p:cNvPicPr>
            <a:picLocks noChangeAspect="1" noChangeArrowheads="1"/>
          </p:cNvPicPr>
          <p:nvPr/>
        </p:nvPicPr>
        <p:blipFill>
          <a:blip r:embed="rId3"/>
          <a:srcRect/>
          <a:stretch>
            <a:fillRect/>
          </a:stretch>
        </p:blipFill>
        <p:spPr bwMode="auto">
          <a:xfrm>
            <a:off x="142845" y="2060542"/>
            <a:ext cx="4071966" cy="3913276"/>
          </a:xfrm>
          <a:prstGeom prst="rect">
            <a:avLst/>
          </a:prstGeom>
          <a:noFill/>
          <a:effectLst>
            <a:outerShdw blurRad="444500" dist="114300" dir="360000" sx="107000" sy="107000" algn="ctr" rotWithShape="0">
              <a:srgbClr val="000000">
                <a:alpha val="60000"/>
              </a:srgbClr>
            </a:outerShdw>
          </a:effectLst>
        </p:spPr>
      </p:pic>
      <p:sp>
        <p:nvSpPr>
          <p:cNvPr id="6" name="5 CuadroTexto"/>
          <p:cNvSpPr txBox="1"/>
          <p:nvPr/>
        </p:nvSpPr>
        <p:spPr>
          <a:xfrm>
            <a:off x="0" y="0"/>
            <a:ext cx="4214810" cy="2123851"/>
          </a:xfrm>
          <a:prstGeom prst="rect">
            <a:avLst/>
          </a:prstGeom>
          <a:noFill/>
        </p:spPr>
        <p:txBody>
          <a:bodyPr wrap="square" rtlCol="0">
            <a:spAutoFit/>
          </a:bodyPr>
          <a:lstStyle/>
          <a:p>
            <a:pPr algn="just">
              <a:lnSpc>
                <a:spcPct val="150000"/>
              </a:lnSpc>
            </a:pPr>
            <a:r>
              <a:rPr lang="en-US" dirty="0" smtClean="0">
                <a:solidFill>
                  <a:schemeClr val="tx2">
                    <a:lumMod val="60000"/>
                    <a:lumOff val="40000"/>
                  </a:schemeClr>
                </a:solidFill>
                <a:latin typeface="Comic Sans MS" pitchFamily="66" charset="0"/>
              </a:rPr>
              <a:t>My experience in second life was fine; to begin with, I couldn´t go to class because I was sick, so I had some troubles with this process of creating my avatar.</a:t>
            </a:r>
            <a:endParaRPr lang="es-ES" dirty="0">
              <a:solidFill>
                <a:schemeClr val="tx2">
                  <a:lumMod val="60000"/>
                  <a:lumOff val="40000"/>
                </a:schemeClr>
              </a:solidFill>
              <a:latin typeface="Comic Sans MS" pitchFamily="66" charset="0"/>
            </a:endParaRPr>
          </a:p>
        </p:txBody>
      </p:sp>
      <p:sp>
        <p:nvSpPr>
          <p:cNvPr id="7" name="6 CuadroTexto"/>
          <p:cNvSpPr txBox="1"/>
          <p:nvPr/>
        </p:nvSpPr>
        <p:spPr>
          <a:xfrm>
            <a:off x="428596" y="5977631"/>
            <a:ext cx="8143932" cy="880369"/>
          </a:xfrm>
          <a:prstGeom prst="rect">
            <a:avLst/>
          </a:prstGeom>
          <a:noFill/>
        </p:spPr>
        <p:txBody>
          <a:bodyPr wrap="square" rtlCol="0">
            <a:spAutoFit/>
          </a:bodyPr>
          <a:lstStyle/>
          <a:p>
            <a:pPr>
              <a:lnSpc>
                <a:spcPct val="150000"/>
              </a:lnSpc>
            </a:pPr>
            <a:r>
              <a:rPr lang="en-US" dirty="0" smtClean="0">
                <a:solidFill>
                  <a:schemeClr val="accent2">
                    <a:lumMod val="75000"/>
                  </a:schemeClr>
                </a:solidFill>
                <a:latin typeface="Comic Sans MS" pitchFamily="66" charset="0"/>
              </a:rPr>
              <a:t>Also, I learned some things such as how to change his clothes, how to fly and how see   other places.</a:t>
            </a:r>
            <a:endParaRPr lang="es-ES" dirty="0">
              <a:solidFill>
                <a:schemeClr val="accent2">
                  <a:lumMod val="75000"/>
                </a:schemeClr>
              </a:solidFill>
              <a:latin typeface="Comic Sans MS" pitchFamily="66" charset="0"/>
            </a:endParaRPr>
          </a:p>
        </p:txBody>
      </p:sp>
      <p:cxnSp>
        <p:nvCxnSpPr>
          <p:cNvPr id="9" name="8 Conector recto"/>
          <p:cNvCxnSpPr/>
          <p:nvPr/>
        </p:nvCxnSpPr>
        <p:spPr>
          <a:xfrm rot="5400000">
            <a:off x="3429004" y="857244"/>
            <a:ext cx="171448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571480"/>
            <a:ext cx="2714644" cy="6286520"/>
          </a:xfrm>
        </p:spPr>
        <p:txBody>
          <a:bodyPr>
            <a:normAutofit fontScale="70000" lnSpcReduction="20000"/>
          </a:bodyPr>
          <a:lstStyle/>
          <a:p>
            <a:pPr algn="just"/>
            <a:r>
              <a:rPr lang="en-US" dirty="0" smtClean="0">
                <a:solidFill>
                  <a:schemeClr val="accent4">
                    <a:lumMod val="75000"/>
                  </a:schemeClr>
                </a:solidFill>
                <a:latin typeface="Comic Sans MS" pitchFamily="66" charset="0"/>
              </a:rPr>
              <a:t>During the activity in second life as a group, I was with the teacher observing the virtual class because I couldn´t get online; I saw the activity as a teacher which was very interesting because I could see the organization and the way students should follow in order to  get the goals. This platform of SENA is a great tool for learning and  it proves that students really can learn and interact together , promoting cooperation and teamwork . </a:t>
            </a:r>
            <a:endParaRPr lang="en-US" dirty="0">
              <a:solidFill>
                <a:schemeClr val="accent4">
                  <a:lumMod val="75000"/>
                </a:schemeClr>
              </a:solidFill>
              <a:latin typeface="Comic Sans MS" pitchFamily="66" charset="0"/>
            </a:endParaRPr>
          </a:p>
        </p:txBody>
      </p:sp>
      <p:pic>
        <p:nvPicPr>
          <p:cNvPr id="2050" name="Picture 2" descr="http://t2.gstatic.com/images?q=tbn:ANd9GcSse8Ope04udK8rTFlgXgNHwIt5l24DkkibtUMoowPsJYR2nX0NDBqupUdYig"/>
          <p:cNvPicPr>
            <a:picLocks noChangeAspect="1" noChangeArrowheads="1"/>
          </p:cNvPicPr>
          <p:nvPr/>
        </p:nvPicPr>
        <p:blipFill>
          <a:blip r:embed="rId2"/>
          <a:srcRect/>
          <a:stretch>
            <a:fillRect/>
          </a:stretch>
        </p:blipFill>
        <p:spPr bwMode="auto">
          <a:xfrm>
            <a:off x="3214678" y="3143248"/>
            <a:ext cx="5338181" cy="3357586"/>
          </a:xfrm>
          <a:prstGeom prst="rect">
            <a:avLst/>
          </a:prstGeom>
          <a:noFill/>
          <a:effectLst>
            <a:outerShdw blurRad="393700" dist="203200" dir="13860000" algn="ctr" rotWithShape="0">
              <a:srgbClr val="000000">
                <a:alpha val="91000"/>
              </a:srgbClr>
            </a:outerShdw>
          </a:effectLst>
        </p:spPr>
      </p:pic>
      <p:sp>
        <p:nvSpPr>
          <p:cNvPr id="5" name="4 CuadroTexto"/>
          <p:cNvSpPr txBox="1"/>
          <p:nvPr/>
        </p:nvSpPr>
        <p:spPr>
          <a:xfrm>
            <a:off x="3000364" y="357166"/>
            <a:ext cx="5214974" cy="2862322"/>
          </a:xfrm>
          <a:prstGeom prst="rect">
            <a:avLst/>
          </a:prstGeom>
          <a:noFill/>
        </p:spPr>
        <p:txBody>
          <a:bodyPr wrap="square" rtlCol="0">
            <a:spAutoFit/>
          </a:bodyPr>
          <a:lstStyle/>
          <a:p>
            <a:pPr algn="just"/>
            <a:r>
              <a:rPr lang="en-US" dirty="0" smtClean="0">
                <a:solidFill>
                  <a:schemeClr val="accent5">
                    <a:lumMod val="50000"/>
                  </a:schemeClr>
                </a:solidFill>
                <a:latin typeface="Comic Sans MS" pitchFamily="66" charset="0"/>
              </a:rPr>
              <a:t>Moreover, I realized that students were very excited with this activity and their performance was good; as in a normal classroom, few students did not follow instructions and sometimes  were confused or lost but they could find a solution with the team´s help. Indeed, it was nice to see the conversations and notice the positive things  we can do with technology (in this case, Second Life).</a:t>
            </a:r>
            <a:endParaRPr lang="en-US" dirty="0">
              <a:solidFill>
                <a:schemeClr val="accent5">
                  <a:lumMod val="50000"/>
                </a:schemeClr>
              </a:solidFill>
              <a:latin typeface="Comic Sans MS" pitchFamily="66" charset="0"/>
            </a:endParaRPr>
          </a:p>
        </p:txBody>
      </p:sp>
      <p:cxnSp>
        <p:nvCxnSpPr>
          <p:cNvPr id="7" name="6 Conector recto"/>
          <p:cNvCxnSpPr/>
          <p:nvPr/>
        </p:nvCxnSpPr>
        <p:spPr>
          <a:xfrm rot="5400000">
            <a:off x="72200" y="3571082"/>
            <a:ext cx="58579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571472" y="6143644"/>
            <a:ext cx="250033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60000"/>
                    </a14:imgEffect>
                    <a14:imgEffect>
                      <a14:brightnessContrast bright="14000"/>
                    </a14:imgEffect>
                  </a14:imgLayer>
                </a14:imgProps>
              </a:ext>
              <a:ext uri="{28A0092B-C50C-407E-A947-70E740481C1C}">
                <a14:useLocalDpi xmlns:a14="http://schemas.microsoft.com/office/drawing/2010/main" val="0"/>
              </a:ext>
            </a:extLst>
          </a:blip>
          <a:srcRect/>
          <a:stretch>
            <a:fillRect/>
          </a:stretch>
        </p:blipFill>
        <p:spPr bwMode="auto">
          <a:xfrm>
            <a:off x="827584" y="1052736"/>
            <a:ext cx="6733562" cy="5043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p:txBody>
          <a:bodyPr/>
          <a:lstStyle/>
          <a:p>
            <a:pPr algn="just"/>
            <a:r>
              <a:rPr lang="en-US" dirty="0" smtClean="0">
                <a:solidFill>
                  <a:schemeClr val="accent3">
                    <a:lumMod val="50000"/>
                  </a:schemeClr>
                </a:solidFill>
              </a:rPr>
              <a:t>I think it is nice to use Second Life and technology in general to improve our skills and to experience our knowledge in a real context. However, I consider that we cannot depend always from technology because some people could be addicted to it and be unable to remember real life, (forgetting friends and family )I have seen some cases. </a:t>
            </a: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68</TotalTime>
  <Words>380</Words>
  <Application>Microsoft Office PowerPoint</Application>
  <PresentationFormat>Presentación en pantalla (4:3)</PresentationFormat>
  <Paragraphs>8</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Opulento</vt:lpstr>
      <vt:lpstr>Diego Valencia</vt:lpstr>
      <vt:lpstr>Presentación de PowerPoint</vt:lpstr>
      <vt:lpstr>Presentación de PowerPoint</vt:lpstr>
      <vt:lpstr>Presentación de PowerPoint</vt:lpstr>
    </vt:vector>
  </TitlesOfParts>
  <Company>puj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bioetica</dc:creator>
  <cp:lastModifiedBy>harold</cp:lastModifiedBy>
  <cp:revision>10</cp:revision>
  <dcterms:created xsi:type="dcterms:W3CDTF">2012-02-21T14:57:14Z</dcterms:created>
  <dcterms:modified xsi:type="dcterms:W3CDTF">2012-02-26T01:53:45Z</dcterms:modified>
</cp:coreProperties>
</file>