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old" initials="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4T22:35:23.517" idx="1">
    <p:pos x="10" y="10"/>
    <p:text>I liked this first slide with your SL picture!!
H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4T22:36:07.790" idx="2">
    <p:pos x="10" y="10"/>
    <p:text>Well... I'm happy you were able to do this!!!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4T22:38:15.976" idx="3">
    <p:pos x="10" y="10"/>
    <p:text>Thanks... you will be on top of your students a lot in the future... I am sure... you need to guarantee that students can get to the end... I aslo agree with you because I saw more cooperative learning in SL thatn I have seen in real life---
Good ideas here dear Paula...
4.0/5.0
H</p:tex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B51-158F-DD42-B144-3FBD06589C05}" type="datetimeFigureOut">
              <a:rPr lang="es-ES_tradnl" smtClean="0"/>
              <a:t>04/03/2012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B51-158F-DD42-B144-3FBD06589C05}" type="datetimeFigureOut">
              <a:rPr lang="es-ES_tradnl" smtClean="0"/>
              <a:t>04/03/2012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552-1232-2C4E-9A7F-142246B83EF8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10" name="Picture 9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4793316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B51-158F-DD42-B144-3FBD06589C05}" type="datetimeFigureOut">
              <a:rPr lang="es-ES_tradnl" smtClean="0"/>
              <a:t>04/03/2012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552-1232-2C4E-9A7F-142246B83EF8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8" name="Picture 7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0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B51-158F-DD42-B144-3FBD06589C05}" type="datetimeFigureOut">
              <a:rPr lang="es-ES_tradnl" smtClean="0"/>
              <a:t>04/03/2012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552-1232-2C4E-9A7F-142246B83EF8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8" name="Picture 7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93479" y="3214688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B51-158F-DD42-B144-3FBD06589C05}" type="datetimeFigureOut">
              <a:rPr lang="es-ES_tradnl" smtClean="0"/>
              <a:t>04/03/2012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552-1232-2C4E-9A7F-142246B83EF8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9" name="Picture 8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0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smtClean="0"/>
              <a:pPr/>
              <a:t>10/31/2007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smtClean="0"/>
              <a:pPr/>
              <a:t>‹Nº›</a:t>
            </a:fld>
            <a:endParaRPr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B51-158F-DD42-B144-3FBD06589C05}" type="datetimeFigureOut">
              <a:rPr lang="es-ES_tradnl" smtClean="0"/>
              <a:t>04/03/2012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552-1232-2C4E-9A7F-142246B83EF8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11" name="Picture 10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0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B51-158F-DD42-B144-3FBD06589C05}" type="datetimeFigureOut">
              <a:rPr lang="es-ES_tradnl" smtClean="0"/>
              <a:t>04/03/2012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552-1232-2C4E-9A7F-142246B83EF8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13" name="Picture 12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0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B51-158F-DD42-B144-3FBD06589C05}" type="datetimeFigureOut">
              <a:rPr lang="es-ES_tradnl" smtClean="0"/>
              <a:t>04/03/2012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552-1232-2C4E-9A7F-142246B83EF8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Picture 6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0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B51-158F-DD42-B144-3FBD06589C05}" type="datetimeFigureOut">
              <a:rPr lang="es-ES_tradnl" smtClean="0"/>
              <a:t>04/03/2012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552-1232-2C4E-9A7F-142246B83EF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B51-158F-DD42-B144-3FBD06589C05}" type="datetimeFigureOut">
              <a:rPr lang="es-ES_tradnl" smtClean="0"/>
              <a:t>04/03/2012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552-1232-2C4E-9A7F-142246B83EF8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9" name="Picture 8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31" y="2119312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B51-158F-DD42-B144-3FBD06589C05}" type="datetimeFigureOut">
              <a:rPr lang="es-ES_tradnl" smtClean="0"/>
              <a:t>04/03/2012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AF552-1232-2C4E-9A7F-142246B83EF8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10" name="Picture 9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576" y="2119312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AF552-1232-2C4E-9A7F-142246B83EF8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9B51-158F-DD42-B144-3FBD06589C05}" type="datetimeFigureOut">
              <a:rPr lang="es-ES_tradnl" smtClean="0"/>
              <a:t>04/03/2012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362200"/>
            <a:ext cx="8001000" cy="2424766"/>
          </a:xfrm>
        </p:spPr>
        <p:txBody>
          <a:bodyPr anchor="ctr"/>
          <a:lstStyle/>
          <a:p>
            <a:pPr algn="r"/>
            <a:r>
              <a:rPr lang="es-ES_tradnl" sz="7200" dirty="0" smtClean="0"/>
              <a:t>Bitácora 1</a:t>
            </a:r>
            <a:endParaRPr lang="es-ES_tradnl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4419600"/>
            <a:ext cx="8001000" cy="1219200"/>
          </a:xfrm>
        </p:spPr>
        <p:txBody>
          <a:bodyPr>
            <a:normAutofit/>
          </a:bodyPr>
          <a:lstStyle/>
          <a:p>
            <a:pPr algn="r"/>
            <a:r>
              <a:rPr lang="es-ES_tradnl" sz="2400" dirty="0" smtClean="0"/>
              <a:t>Seminario Pedagogía y Didáctica 1</a:t>
            </a:r>
          </a:p>
          <a:p>
            <a:pPr algn="r"/>
            <a:r>
              <a:rPr lang="es-ES_tradnl" sz="2400" dirty="0" smtClean="0"/>
              <a:t>Paula Fernanda Molano C. </a:t>
            </a:r>
          </a:p>
        </p:txBody>
      </p:sp>
      <p:pic>
        <p:nvPicPr>
          <p:cNvPr id="9" name="Imagen 8" descr="Captura de pantalla 2012-02-27 a las 0.30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4746"/>
            <a:ext cx="3657600" cy="6262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My First Experience in </a:t>
            </a:r>
            <a:r>
              <a:rPr lang="en-US" dirty="0" smtClean="0">
                <a:solidFill>
                  <a:srgbClr val="FF6600"/>
                </a:solidFill>
              </a:rPr>
              <a:t>SL…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2209800"/>
            <a:ext cx="4914900" cy="4114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When I first entered to Second Life, I felt confused because I did not know how to use the program. However, I was very surprised when I began to use it and to find out thinks like, how to change the avatar, how to travel to other places, find other people and so on. I did not imagine that you could do things you would like to do in reality, but in an imaginary world where you can be whoever you want to be.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209800"/>
            <a:ext cx="2057400" cy="2192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402217"/>
            <a:ext cx="3352800" cy="192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0813" cy="1371600"/>
          </a:xfrm>
        </p:spPr>
        <p:txBody>
          <a:bodyPr/>
          <a:lstStyle/>
          <a:p>
            <a:r>
              <a:rPr lang="en-US" dirty="0" smtClean="0">
                <a:solidFill>
                  <a:srgbClr val="0080FF"/>
                </a:solidFill>
              </a:rPr>
              <a:t>First Virtual Class…</a:t>
            </a:r>
            <a:endParaRPr lang="en-US" dirty="0">
              <a:solidFill>
                <a:srgbClr val="008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1752600"/>
            <a:ext cx="5562599" cy="48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When we had our first virtual class in Second Life, I first could do it well because of the lack of experience with the program; nevertheless, my classmates helped me to fin the SENA Island and to get involved in the dynamic of the class. I found interesting the way Harold managed the class, because he was always controlling everybody and following the process of each group during the activity. </a:t>
            </a:r>
          </a:p>
          <a:p>
            <a:pPr algn="just"/>
            <a:r>
              <a:rPr lang="en-US" dirty="0" smtClean="0"/>
              <a:t>What called my attention the most, was the cooperation, negotiation and team work that we did, helping our classmates and doing the activities of each station.      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51</TotalTime>
  <Words>221</Words>
  <Application>Microsoft Office PowerPoint</Application>
  <PresentationFormat>Presentación en pantalla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Folio</vt:lpstr>
      <vt:lpstr>Bitácora 1</vt:lpstr>
      <vt:lpstr>My First Experience in SL…</vt:lpstr>
      <vt:lpstr>First Virtual Class…</vt:lpstr>
    </vt:vector>
  </TitlesOfParts>
  <Company>Familia Molano Calderon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Bitácora 1</dc:title>
  <dc:creator>Alexander Molano</dc:creator>
  <cp:lastModifiedBy>harold</cp:lastModifiedBy>
  <cp:revision>6</cp:revision>
  <dcterms:created xsi:type="dcterms:W3CDTF">2012-02-27T05:17:50Z</dcterms:created>
  <dcterms:modified xsi:type="dcterms:W3CDTF">2012-03-05T03:38:16Z</dcterms:modified>
</cp:coreProperties>
</file>