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old" initials="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5T10:40:25.768" idx="1">
    <p:pos x="10" y="10"/>
    <p:text>Paula, I thin you nailed it with your idea of knowing how to use ICTs with a purpose. This is not about having technologies in the classroom to teach but to learn.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5T10:41:11.803" idx="2">
    <p:pos x="10" y="10"/>
    <p:text>Well... maybe this experience is going to help you and your group to propose an innovation.
Good.
4.3/5.0
Harold</p:tex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55F3-5618-5645-91AA-EECB8CB72093}" type="datetimeFigureOut">
              <a:rPr lang="es-ES_tradnl" smtClean="0"/>
              <a:t>05/03/2012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7237-2CCC-B147-99D7-C1E60AEF5F37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55F3-5618-5645-91AA-EECB8CB72093}" type="datetimeFigureOut">
              <a:rPr lang="es-ES_tradnl" smtClean="0"/>
              <a:t>05/03/2012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7237-2CCC-B147-99D7-C1E60AEF5F37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55F3-5618-5645-91AA-EECB8CB72093}" type="datetimeFigureOut">
              <a:rPr lang="es-ES_tradnl" smtClean="0"/>
              <a:t>05/03/2012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7237-2CCC-B147-99D7-C1E60AEF5F37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55F3-5618-5645-91AA-EECB8CB72093}" type="datetimeFigureOut">
              <a:rPr lang="es-ES_tradnl" smtClean="0"/>
              <a:t>05/03/2012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7237-2CCC-B147-99D7-C1E60AEF5F37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55F3-5618-5645-91AA-EECB8CB72093}" type="datetimeFigureOut">
              <a:rPr lang="es-ES_tradnl" smtClean="0"/>
              <a:t>05/03/2012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7237-2CCC-B147-99D7-C1E60AEF5F37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55F3-5618-5645-91AA-EECB8CB72093}" type="datetimeFigureOut">
              <a:rPr lang="es-ES_tradnl" smtClean="0"/>
              <a:t>05/03/2012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7237-2CCC-B147-99D7-C1E60AEF5F37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55F3-5618-5645-91AA-EECB8CB72093}" type="datetimeFigureOut">
              <a:rPr lang="es-ES_tradnl" smtClean="0"/>
              <a:t>05/03/2012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7237-2CCC-B147-99D7-C1E60AEF5F37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55F3-5618-5645-91AA-EECB8CB72093}" type="datetimeFigureOut">
              <a:rPr lang="es-ES_tradnl" smtClean="0"/>
              <a:t>05/03/2012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7237-2CCC-B147-99D7-C1E60AEF5F37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55F3-5618-5645-91AA-EECB8CB72093}" type="datetimeFigureOut">
              <a:rPr lang="es-ES_tradnl" smtClean="0"/>
              <a:t>05/03/2012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7237-2CCC-B147-99D7-C1E60AEF5F37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55F3-5618-5645-91AA-EECB8CB72093}" type="datetimeFigureOut">
              <a:rPr lang="es-ES_tradnl" smtClean="0"/>
              <a:t>05/03/2012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7237-2CCC-B147-99D7-C1E60AEF5F37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55F3-5618-5645-91AA-EECB8CB72093}" type="datetimeFigureOut">
              <a:rPr lang="es-ES_tradnl" smtClean="0"/>
              <a:t>05/03/2012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7237-2CCC-B147-99D7-C1E60AEF5F37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007255F3-5618-5645-91AA-EECB8CB72093}" type="datetimeFigureOut">
              <a:rPr lang="es-ES_tradnl" smtClean="0"/>
              <a:t>05/03/2012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7CC7237-2CCC-B147-99D7-C1E60AEF5F37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Bitácora 0</a:t>
            </a:r>
            <a:endParaRPr lang="es-ES_tradn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Seminario Pedagogía y Didáctica 1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5867400" y="6114225"/>
            <a:ext cx="32766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Paula Fernanda Molano C.</a:t>
            </a:r>
            <a:endParaRPr lang="es-ES_tradn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2788" y="1564342"/>
            <a:ext cx="7716837" cy="1447800"/>
          </a:xfrm>
        </p:spPr>
        <p:txBody>
          <a:bodyPr/>
          <a:lstStyle/>
          <a:p>
            <a:r>
              <a:rPr lang="en-US" dirty="0" smtClean="0">
                <a:solidFill>
                  <a:srgbClr val="FFE066"/>
                </a:solidFill>
              </a:rPr>
              <a:t>My Expectations</a:t>
            </a:r>
            <a:endParaRPr lang="en-US" dirty="0">
              <a:solidFill>
                <a:srgbClr val="FFE066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Arial"/>
              <a:buChar char="•"/>
            </a:pPr>
            <a:r>
              <a:rPr lang="en-US" dirty="0" smtClean="0"/>
              <a:t>I expect from this class to get as many tools as possible to be a good teacher and to encourage my students to learn a language. In addition, nowadays, it is important to have a guide and to be updated about the new techniques and methodologies that are being used to teach a second language. Some teachers think they know how to use technology just because they know how to use a computer; nevertheless, they do not know how to take the maximum advantage of it. That is why, I expect to learn how to use it in the right way.     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050130"/>
            <a:ext cx="2714625" cy="203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With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ICT’s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400" y="3048000"/>
            <a:ext cx="4316412" cy="3581400"/>
          </a:xfrm>
        </p:spPr>
        <p:txBody>
          <a:bodyPr anchor="t">
            <a:normAutofit fontScale="92500" lnSpcReduction="20000"/>
          </a:bodyPr>
          <a:lstStyle/>
          <a:p>
            <a:r>
              <a:rPr lang="en-US" dirty="0" smtClean="0"/>
              <a:t>I have been teaching English giving particular classes. During my experience, I have almost always used </a:t>
            </a:r>
            <a:r>
              <a:rPr lang="en-US" dirty="0" smtClean="0">
                <a:solidFill>
                  <a:srgbClr val="E26BE2"/>
                </a:solidFill>
              </a:rPr>
              <a:t>ICT’s</a:t>
            </a:r>
            <a:r>
              <a:rPr lang="en-US" dirty="0" smtClean="0"/>
              <a:t>. I find them very useful at the moment of calling the attention of the student when explaining topics and showing them examples of the use of the language in real contexts. 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350" y="2847610"/>
            <a:ext cx="3549650" cy="200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806" y="3878852"/>
            <a:ext cx="2185194" cy="2979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elo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o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Cielo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Cielo.thmx</Template>
  <TotalTime>52</TotalTime>
  <Words>179</Words>
  <Application>Microsoft Office PowerPoint</Application>
  <PresentationFormat>Presentación en pantalla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Cielo</vt:lpstr>
      <vt:lpstr>Bitácora 0</vt:lpstr>
      <vt:lpstr>My Expectations</vt:lpstr>
      <vt:lpstr>Experiences With ICT’s</vt:lpstr>
    </vt:vector>
  </TitlesOfParts>
  <Company>Familia Molano Calderon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Bitácora 0</dc:title>
  <dc:creator>Alexander Molano</dc:creator>
  <cp:lastModifiedBy>harold</cp:lastModifiedBy>
  <cp:revision>6</cp:revision>
  <dcterms:created xsi:type="dcterms:W3CDTF">2012-02-27T04:24:34Z</dcterms:created>
  <dcterms:modified xsi:type="dcterms:W3CDTF">2012-03-05T15:41:12Z</dcterms:modified>
</cp:coreProperties>
</file>